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8.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42" r:id="rId4"/>
    <p:sldMasterId id="2147484410" r:id="rId5"/>
    <p:sldMasterId id="2147484427" r:id="rId6"/>
    <p:sldMasterId id="2147484444" r:id="rId7"/>
    <p:sldMasterId id="2147484461" r:id="rId8"/>
    <p:sldMasterId id="2147484478" r:id="rId9"/>
    <p:sldMasterId id="2147484495" r:id="rId10"/>
    <p:sldMasterId id="2147484512" r:id="rId11"/>
    <p:sldMasterId id="2147484530" r:id="rId12"/>
  </p:sldMasterIdLst>
  <p:notesMasterIdLst>
    <p:notesMasterId r:id="rId41"/>
  </p:notesMasterIdLst>
  <p:handoutMasterIdLst>
    <p:handoutMasterId r:id="rId42"/>
  </p:handoutMasterIdLst>
  <p:sldIdLst>
    <p:sldId id="263" r:id="rId13"/>
    <p:sldId id="293" r:id="rId14"/>
    <p:sldId id="544" r:id="rId15"/>
    <p:sldId id="545" r:id="rId16"/>
    <p:sldId id="546" r:id="rId17"/>
    <p:sldId id="295" r:id="rId18"/>
    <p:sldId id="296" r:id="rId19"/>
    <p:sldId id="488" r:id="rId20"/>
    <p:sldId id="534" r:id="rId21"/>
    <p:sldId id="549" r:id="rId22"/>
    <p:sldId id="298" r:id="rId23"/>
    <p:sldId id="547" r:id="rId24"/>
    <p:sldId id="538" r:id="rId25"/>
    <p:sldId id="548" r:id="rId26"/>
    <p:sldId id="568" r:id="rId27"/>
    <p:sldId id="564" r:id="rId28"/>
    <p:sldId id="565" r:id="rId29"/>
    <p:sldId id="566" r:id="rId30"/>
    <p:sldId id="567" r:id="rId31"/>
    <p:sldId id="569" r:id="rId32"/>
    <p:sldId id="294" r:id="rId33"/>
    <p:sldId id="539" r:id="rId34"/>
    <p:sldId id="535" r:id="rId35"/>
    <p:sldId id="536" r:id="rId36"/>
    <p:sldId id="528" r:id="rId37"/>
    <p:sldId id="290" r:id="rId38"/>
    <p:sldId id="292" r:id="rId39"/>
    <p:sldId id="259" r:id="rId40"/>
  </p:sldIdLst>
  <p:sldSz cx="12192000" cy="6858000"/>
  <p:notesSz cx="6858000" cy="1428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örfattare"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BC"/>
    <a:srgbClr val="87B7AF"/>
    <a:srgbClr val="9FC5BF"/>
    <a:srgbClr val="507382"/>
    <a:srgbClr val="008391"/>
    <a:srgbClr val="AFCFCA"/>
    <a:srgbClr val="9BD5E3"/>
    <a:srgbClr val="93C9EB"/>
    <a:srgbClr val="C6B2CC"/>
    <a:srgbClr val="D538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2997A6-E0C8-E002-2719-A4F7EE8D2087}" v="127" dt="2020-02-19T13:03:24.490"/>
    <p1510:client id="{554585FC-D414-4A36-B7F5-E243E6C2A6BA}" v="4" dt="2020-02-19T09:41:41.709"/>
    <p1510:client id="{599FFB5C-8C55-50B0-CDAA-843F6F5DD4CF}" v="321" dt="2020-02-24T12:13:19.034"/>
    <p1510:client id="{C06ED9EB-8144-4820-94D0-B3199527D302}" v="1" dt="2020-02-24T13:00:01.890"/>
    <p1510:client id="{C5B3B955-75EC-9E55-02B0-C758502D2F71}" v="2" dt="2020-02-20T15:20:48.737"/>
    <p1510:client id="{ED1D24A4-F2D6-8769-C514-4289A5F73A7D}" v="318" dt="2020-02-19T13:45:14.262"/>
    <p1510:client id="{F213088A-9308-AEA0-DAE5-49019AF6EE70}" v="254" dt="2020-02-18T13:15:05.36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Format med tema 1 - dekorfär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2904" autoAdjust="0"/>
  </p:normalViewPr>
  <p:slideViewPr>
    <p:cSldViewPr snapToGrid="0">
      <p:cViewPr varScale="1">
        <p:scale>
          <a:sx n="67" d="100"/>
          <a:sy n="67" d="100"/>
        </p:scale>
        <p:origin x="644"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commentAuthors" Target="commentAuthors.xml"/><Relationship Id="rId48"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9D4FB8-E06D-45B6-ADE1-FE242B508879}"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sv-SE"/>
        </a:p>
      </dgm:t>
    </dgm:pt>
    <dgm:pt modelId="{3B154504-4729-4148-B5AE-42D59338EBF4}">
      <dgm:prSet phldrT="[Text]"/>
      <dgm:spPr/>
      <dgm:t>
        <a:bodyPr/>
        <a:lstStyle/>
        <a:p>
          <a:r>
            <a:rPr lang="sv-SE" dirty="0"/>
            <a:t>Förvaltningsdirektör</a:t>
          </a:r>
        </a:p>
        <a:p>
          <a:endParaRPr lang="sv-SE" dirty="0"/>
        </a:p>
      </dgm:t>
    </dgm:pt>
    <dgm:pt modelId="{6C4B1C4F-431D-4A59-9691-73749AAEB7AE}" type="parTrans" cxnId="{0AC51E63-2085-4368-926A-FA588F84EB8E}">
      <dgm:prSet/>
      <dgm:spPr/>
      <dgm:t>
        <a:bodyPr/>
        <a:lstStyle/>
        <a:p>
          <a:endParaRPr lang="sv-SE"/>
        </a:p>
      </dgm:t>
    </dgm:pt>
    <dgm:pt modelId="{BCE240B2-815D-49DF-8574-E79EB555DD96}" type="sibTrans" cxnId="{0AC51E63-2085-4368-926A-FA588F84EB8E}">
      <dgm:prSet/>
      <dgm:spPr/>
      <dgm:t>
        <a:bodyPr/>
        <a:lstStyle/>
        <a:p>
          <a:endParaRPr lang="sv-SE"/>
        </a:p>
      </dgm:t>
    </dgm:pt>
    <dgm:pt modelId="{E97DAEE6-46F6-4712-A1ED-5E25BF2CA2F4}" type="asst">
      <dgm:prSet phldrT="[Text]"/>
      <dgm:spPr/>
      <dgm:t>
        <a:bodyPr/>
        <a:lstStyle/>
        <a:p>
          <a:r>
            <a:rPr lang="sv-SE" dirty="0"/>
            <a:t>Avdelningschef</a:t>
          </a:r>
        </a:p>
        <a:p>
          <a:r>
            <a:rPr lang="sv-SE" dirty="0"/>
            <a:t>Ekonomi</a:t>
          </a:r>
        </a:p>
      </dgm:t>
    </dgm:pt>
    <dgm:pt modelId="{38D9B768-4AFC-42D5-A0E8-C02B2AA15CE8}" type="parTrans" cxnId="{FED50F03-8280-47FC-9E59-526689529565}">
      <dgm:prSet/>
      <dgm:spPr/>
      <dgm:t>
        <a:bodyPr/>
        <a:lstStyle/>
        <a:p>
          <a:endParaRPr lang="sv-SE"/>
        </a:p>
      </dgm:t>
    </dgm:pt>
    <dgm:pt modelId="{B6D9BC14-5BAB-46B1-A5B3-709860DEAC91}" type="sibTrans" cxnId="{FED50F03-8280-47FC-9E59-526689529565}">
      <dgm:prSet/>
      <dgm:spPr/>
      <dgm:t>
        <a:bodyPr/>
        <a:lstStyle/>
        <a:p>
          <a:endParaRPr lang="sv-SE"/>
        </a:p>
      </dgm:t>
    </dgm:pt>
    <dgm:pt modelId="{6E5F7EAC-1681-4FF3-97DE-11D609037BE2}">
      <dgm:prSet phldrT="[Text]"/>
      <dgm:spPr/>
      <dgm:t>
        <a:bodyPr/>
        <a:lstStyle/>
        <a:p>
          <a:r>
            <a:rPr lang="sv-SE" dirty="0"/>
            <a:t>Avdelningschef</a:t>
          </a:r>
        </a:p>
        <a:p>
          <a:r>
            <a:rPr lang="sv-SE" dirty="0"/>
            <a:t>Vård- och omsorgsboende</a:t>
          </a:r>
        </a:p>
        <a:p>
          <a:r>
            <a:rPr lang="sv-SE"/>
            <a:t>ca </a:t>
          </a:r>
          <a:r>
            <a:rPr lang="sv-SE" dirty="0"/>
            <a:t>10 VC, 105 EC</a:t>
          </a:r>
        </a:p>
        <a:p>
          <a:r>
            <a:rPr lang="sv-SE" dirty="0"/>
            <a:t> </a:t>
          </a:r>
        </a:p>
      </dgm:t>
    </dgm:pt>
    <dgm:pt modelId="{C605AB5A-F451-43BC-9A3C-9570961024F2}" type="parTrans" cxnId="{018B26F7-4C5A-45B4-A242-5CBE5B007743}">
      <dgm:prSet/>
      <dgm:spPr/>
      <dgm:t>
        <a:bodyPr/>
        <a:lstStyle/>
        <a:p>
          <a:endParaRPr lang="sv-SE"/>
        </a:p>
      </dgm:t>
    </dgm:pt>
    <dgm:pt modelId="{AFAB4F36-9C55-4CD1-AD30-B7396FF0799B}" type="sibTrans" cxnId="{018B26F7-4C5A-45B4-A242-5CBE5B007743}">
      <dgm:prSet/>
      <dgm:spPr/>
      <dgm:t>
        <a:bodyPr/>
        <a:lstStyle/>
        <a:p>
          <a:endParaRPr lang="sv-SE"/>
        </a:p>
      </dgm:t>
    </dgm:pt>
    <dgm:pt modelId="{98F97965-A815-4089-A4F9-6FA4B5134719}">
      <dgm:prSet phldrT="[Text]"/>
      <dgm:spPr/>
      <dgm:t>
        <a:bodyPr/>
        <a:lstStyle/>
        <a:p>
          <a:r>
            <a:rPr lang="sv-SE" dirty="0"/>
            <a:t>Avdelningschef</a:t>
          </a:r>
        </a:p>
        <a:p>
          <a:r>
            <a:rPr lang="sv-SE" dirty="0"/>
            <a:t>Hemtjänst</a:t>
          </a:r>
        </a:p>
        <a:p>
          <a:r>
            <a:rPr lang="sv-SE" dirty="0"/>
            <a:t>ca 7 VC, 79 EC</a:t>
          </a:r>
        </a:p>
      </dgm:t>
    </dgm:pt>
    <dgm:pt modelId="{0C68D7E3-147F-4238-A910-C59BBD58855B}" type="parTrans" cxnId="{A189AE54-07FA-47DF-8D8E-8CBD31833F49}">
      <dgm:prSet/>
      <dgm:spPr/>
      <dgm:t>
        <a:bodyPr/>
        <a:lstStyle/>
        <a:p>
          <a:endParaRPr lang="sv-SE"/>
        </a:p>
      </dgm:t>
    </dgm:pt>
    <dgm:pt modelId="{7211F9ED-863C-46A8-9347-6652B55E855C}" type="sibTrans" cxnId="{A189AE54-07FA-47DF-8D8E-8CBD31833F49}">
      <dgm:prSet/>
      <dgm:spPr/>
      <dgm:t>
        <a:bodyPr/>
        <a:lstStyle/>
        <a:p>
          <a:endParaRPr lang="sv-SE"/>
        </a:p>
      </dgm:t>
    </dgm:pt>
    <dgm:pt modelId="{19334773-666F-42B2-8880-F0659A26DCED}">
      <dgm:prSet phldrT="[Text]"/>
      <dgm:spPr/>
      <dgm:t>
        <a:bodyPr/>
        <a:lstStyle/>
        <a:p>
          <a:r>
            <a:rPr lang="sv-SE" dirty="0"/>
            <a:t>Avdelningschef</a:t>
          </a:r>
        </a:p>
        <a:p>
          <a:r>
            <a:rPr lang="sv-SE" dirty="0"/>
            <a:t>Hälso- och sjukvård</a:t>
          </a:r>
        </a:p>
        <a:p>
          <a:r>
            <a:rPr lang="sv-SE" dirty="0"/>
            <a:t>ca 5 VC, 40 EC</a:t>
          </a:r>
        </a:p>
      </dgm:t>
    </dgm:pt>
    <dgm:pt modelId="{EB4955AD-FDDC-4125-9A9F-7E78517C7D2F}" type="parTrans" cxnId="{5D5E47EA-D48C-4F2A-A8EC-DB5112F00ED3}">
      <dgm:prSet/>
      <dgm:spPr/>
      <dgm:t>
        <a:bodyPr/>
        <a:lstStyle/>
        <a:p>
          <a:endParaRPr lang="sv-SE"/>
        </a:p>
      </dgm:t>
    </dgm:pt>
    <dgm:pt modelId="{1AF95EB8-9956-42E5-A69E-82817BF703B0}" type="sibTrans" cxnId="{5D5E47EA-D48C-4F2A-A8EC-DB5112F00ED3}">
      <dgm:prSet/>
      <dgm:spPr/>
      <dgm:t>
        <a:bodyPr/>
        <a:lstStyle/>
        <a:p>
          <a:endParaRPr lang="sv-SE"/>
        </a:p>
      </dgm:t>
    </dgm:pt>
    <dgm:pt modelId="{43F454A6-CF96-4D48-A407-867740D59CCE}" type="asst">
      <dgm:prSet phldrT="[Text]"/>
      <dgm:spPr/>
      <dgm:t>
        <a:bodyPr/>
        <a:lstStyle/>
        <a:p>
          <a:r>
            <a:rPr lang="sv-SE" dirty="0"/>
            <a:t>Avdelningschef</a:t>
          </a:r>
        </a:p>
        <a:p>
          <a:r>
            <a:rPr lang="sv-SE" dirty="0"/>
            <a:t>HR</a:t>
          </a:r>
        </a:p>
      </dgm:t>
    </dgm:pt>
    <dgm:pt modelId="{E2809B91-D873-4B7A-B0E7-EB3DCF22DB0B}" type="parTrans" cxnId="{9D0C90F7-EB5D-4DD6-A6DE-595C999C734D}">
      <dgm:prSet/>
      <dgm:spPr/>
      <dgm:t>
        <a:bodyPr/>
        <a:lstStyle/>
        <a:p>
          <a:endParaRPr lang="sv-SE"/>
        </a:p>
      </dgm:t>
    </dgm:pt>
    <dgm:pt modelId="{914DAE83-F52C-44BD-A100-DBD06D29680A}" type="sibTrans" cxnId="{9D0C90F7-EB5D-4DD6-A6DE-595C999C734D}">
      <dgm:prSet/>
      <dgm:spPr/>
      <dgm:t>
        <a:bodyPr/>
        <a:lstStyle/>
        <a:p>
          <a:endParaRPr lang="sv-SE"/>
        </a:p>
      </dgm:t>
    </dgm:pt>
    <dgm:pt modelId="{878D794E-AF9A-493B-BBE1-4D92FA4D2673}" type="asst">
      <dgm:prSet phldrT="[Text]"/>
      <dgm:spPr/>
      <dgm:t>
        <a:bodyPr/>
        <a:lstStyle/>
        <a:p>
          <a:r>
            <a:rPr lang="sv-SE" dirty="0" err="1"/>
            <a:t>Förvaltningscontroller</a:t>
          </a:r>
          <a:endParaRPr lang="sv-SE" dirty="0"/>
        </a:p>
      </dgm:t>
    </dgm:pt>
    <dgm:pt modelId="{FC60DD67-C501-4362-83B3-9F61D991ED12}" type="parTrans" cxnId="{39944FC5-4A1D-4244-9B12-36B6151A9E1F}">
      <dgm:prSet/>
      <dgm:spPr/>
      <dgm:t>
        <a:bodyPr/>
        <a:lstStyle/>
        <a:p>
          <a:endParaRPr lang="sv-SE"/>
        </a:p>
      </dgm:t>
    </dgm:pt>
    <dgm:pt modelId="{655CD46C-396F-41B0-9D6E-712AAB5276C7}" type="sibTrans" cxnId="{39944FC5-4A1D-4244-9B12-36B6151A9E1F}">
      <dgm:prSet/>
      <dgm:spPr/>
      <dgm:t>
        <a:bodyPr/>
        <a:lstStyle/>
        <a:p>
          <a:endParaRPr lang="sv-SE"/>
        </a:p>
      </dgm:t>
    </dgm:pt>
    <dgm:pt modelId="{060DD502-9170-460B-92A3-0BE696201389}">
      <dgm:prSet phldrT="[Text]"/>
      <dgm:spPr/>
      <dgm:t>
        <a:bodyPr/>
        <a:lstStyle/>
        <a:p>
          <a:r>
            <a:rPr lang="sv-SE" dirty="0"/>
            <a:t>Avdelningschef</a:t>
          </a:r>
        </a:p>
        <a:p>
          <a:r>
            <a:rPr lang="sv-SE" dirty="0"/>
            <a:t>Myndighet</a:t>
          </a:r>
        </a:p>
        <a:p>
          <a:r>
            <a:rPr lang="sv-SE" dirty="0"/>
            <a:t>ca 2 VC, 11 EC</a:t>
          </a:r>
        </a:p>
      </dgm:t>
    </dgm:pt>
    <dgm:pt modelId="{0E5B06AE-4565-480C-8B6E-275406C2B318}" type="parTrans" cxnId="{CFBF31A6-5724-4D28-9AA4-56A6778B2C13}">
      <dgm:prSet/>
      <dgm:spPr/>
      <dgm:t>
        <a:bodyPr/>
        <a:lstStyle/>
        <a:p>
          <a:endParaRPr lang="sv-SE"/>
        </a:p>
      </dgm:t>
    </dgm:pt>
    <dgm:pt modelId="{992F0F78-9ECF-4EC0-A39E-BFB14573564A}" type="sibTrans" cxnId="{CFBF31A6-5724-4D28-9AA4-56A6778B2C13}">
      <dgm:prSet/>
      <dgm:spPr/>
      <dgm:t>
        <a:bodyPr/>
        <a:lstStyle/>
        <a:p>
          <a:endParaRPr lang="sv-SE"/>
        </a:p>
      </dgm:t>
    </dgm:pt>
    <dgm:pt modelId="{EFE2A1C0-FE8A-4943-B6A2-A94B5F4F905A}" type="asst">
      <dgm:prSet/>
      <dgm:spPr/>
      <dgm:t>
        <a:bodyPr/>
        <a:lstStyle/>
        <a:p>
          <a:r>
            <a:rPr lang="sv-SE" dirty="0"/>
            <a:t>Kvalitet och utveckling </a:t>
          </a:r>
        </a:p>
      </dgm:t>
    </dgm:pt>
    <dgm:pt modelId="{7F12485E-55EB-4278-A9BC-7B29311F399B}" type="parTrans" cxnId="{1B48AC8A-E11E-48D9-98C3-C70A74FE7D65}">
      <dgm:prSet/>
      <dgm:spPr/>
      <dgm:t>
        <a:bodyPr/>
        <a:lstStyle/>
        <a:p>
          <a:endParaRPr lang="sv-SE"/>
        </a:p>
      </dgm:t>
    </dgm:pt>
    <dgm:pt modelId="{DB209EEB-206E-47FA-9447-4230003243D1}" type="sibTrans" cxnId="{1B48AC8A-E11E-48D9-98C3-C70A74FE7D65}">
      <dgm:prSet/>
      <dgm:spPr/>
      <dgm:t>
        <a:bodyPr/>
        <a:lstStyle/>
        <a:p>
          <a:endParaRPr lang="sv-SE"/>
        </a:p>
      </dgm:t>
    </dgm:pt>
    <dgm:pt modelId="{CA9C7CBB-818A-41EF-B283-5ABB8B66EA35}">
      <dgm:prSet/>
      <dgm:spPr/>
      <dgm:t>
        <a:bodyPr/>
        <a:lstStyle/>
        <a:p>
          <a:r>
            <a:rPr lang="sv-SE" dirty="0"/>
            <a:t>Avdelningschef</a:t>
          </a:r>
        </a:p>
        <a:p>
          <a:r>
            <a:rPr lang="sv-SE" dirty="0"/>
            <a:t>Hälsofrämjande</a:t>
          </a:r>
        </a:p>
        <a:p>
          <a:r>
            <a:rPr lang="sv-SE" dirty="0"/>
            <a:t>ca 10 EC</a:t>
          </a:r>
        </a:p>
      </dgm:t>
    </dgm:pt>
    <dgm:pt modelId="{A6D3AA83-DFBA-4453-830F-9F67C95DBE51}" type="parTrans" cxnId="{C5E41710-0A69-414C-9055-4C0DAAE302EB}">
      <dgm:prSet/>
      <dgm:spPr/>
      <dgm:t>
        <a:bodyPr/>
        <a:lstStyle/>
        <a:p>
          <a:endParaRPr lang="sv-SE"/>
        </a:p>
      </dgm:t>
    </dgm:pt>
    <dgm:pt modelId="{82368E68-5988-4F41-ADF0-4D70D686B13D}" type="sibTrans" cxnId="{C5E41710-0A69-414C-9055-4C0DAAE302EB}">
      <dgm:prSet/>
      <dgm:spPr/>
      <dgm:t>
        <a:bodyPr/>
        <a:lstStyle/>
        <a:p>
          <a:endParaRPr lang="sv-SE"/>
        </a:p>
      </dgm:t>
    </dgm:pt>
    <dgm:pt modelId="{60B39969-8C6B-4DD6-BB92-B946CF237EC1}">
      <dgm:prSet/>
      <dgm:spPr/>
      <dgm:t>
        <a:bodyPr/>
        <a:lstStyle/>
        <a:p>
          <a:r>
            <a:rPr lang="sv-SE" dirty="0"/>
            <a:t>Avdelningschef</a:t>
          </a:r>
        </a:p>
        <a:p>
          <a:r>
            <a:rPr lang="sv-SE" dirty="0"/>
            <a:t>Service</a:t>
          </a:r>
        </a:p>
        <a:p>
          <a:endParaRPr lang="sv-SE" dirty="0"/>
        </a:p>
      </dgm:t>
    </dgm:pt>
    <dgm:pt modelId="{FF74711C-1836-46C8-85CF-6ACD79FB7D87}" type="parTrans" cxnId="{6F9C78DF-4776-441C-8182-C5AF76C100AE}">
      <dgm:prSet/>
      <dgm:spPr/>
      <dgm:t>
        <a:bodyPr/>
        <a:lstStyle/>
        <a:p>
          <a:endParaRPr lang="sv-SE"/>
        </a:p>
      </dgm:t>
    </dgm:pt>
    <dgm:pt modelId="{714FBFFF-785F-48F9-BEA6-8C05CE959C20}" type="sibTrans" cxnId="{6F9C78DF-4776-441C-8182-C5AF76C100AE}">
      <dgm:prSet/>
      <dgm:spPr/>
      <dgm:t>
        <a:bodyPr/>
        <a:lstStyle/>
        <a:p>
          <a:endParaRPr lang="sv-SE"/>
        </a:p>
      </dgm:t>
    </dgm:pt>
    <dgm:pt modelId="{5BE65349-5983-4DE8-91C7-E632856D9D63}" type="asst">
      <dgm:prSet phldrT="[Text]"/>
      <dgm:spPr/>
      <dgm:t>
        <a:bodyPr/>
        <a:lstStyle/>
        <a:p>
          <a:r>
            <a:rPr lang="sv-SE" dirty="0"/>
            <a:t>Stab och kommunikation</a:t>
          </a:r>
        </a:p>
      </dgm:t>
    </dgm:pt>
    <dgm:pt modelId="{521338EE-2901-4658-87B2-51F7FCDEBE77}" type="sibTrans" cxnId="{27FCAA8D-1F5F-47AE-89AE-828E9BD21776}">
      <dgm:prSet/>
      <dgm:spPr/>
      <dgm:t>
        <a:bodyPr/>
        <a:lstStyle/>
        <a:p>
          <a:endParaRPr lang="sv-SE"/>
        </a:p>
      </dgm:t>
    </dgm:pt>
    <dgm:pt modelId="{0C476329-C11A-4D51-B3B1-23FB35B9640E}" type="parTrans" cxnId="{27FCAA8D-1F5F-47AE-89AE-828E9BD21776}">
      <dgm:prSet/>
      <dgm:spPr/>
      <dgm:t>
        <a:bodyPr/>
        <a:lstStyle/>
        <a:p>
          <a:endParaRPr lang="sv-SE"/>
        </a:p>
      </dgm:t>
    </dgm:pt>
    <dgm:pt modelId="{751DC988-E4F6-4EA0-B720-AADD1CA38E75}" type="pres">
      <dgm:prSet presAssocID="{7E9D4FB8-E06D-45B6-ADE1-FE242B508879}" presName="hierChild1" presStyleCnt="0">
        <dgm:presLayoutVars>
          <dgm:orgChart val="1"/>
          <dgm:chPref val="1"/>
          <dgm:dir/>
          <dgm:animOne val="branch"/>
          <dgm:animLvl val="lvl"/>
          <dgm:resizeHandles/>
        </dgm:presLayoutVars>
      </dgm:prSet>
      <dgm:spPr/>
    </dgm:pt>
    <dgm:pt modelId="{7B40FA57-95F0-478D-81CC-8BE8F7DBE79E}" type="pres">
      <dgm:prSet presAssocID="{3B154504-4729-4148-B5AE-42D59338EBF4}" presName="hierRoot1" presStyleCnt="0">
        <dgm:presLayoutVars>
          <dgm:hierBranch val="init"/>
        </dgm:presLayoutVars>
      </dgm:prSet>
      <dgm:spPr/>
    </dgm:pt>
    <dgm:pt modelId="{17C821D7-195C-4597-A9C6-DE8277A83F7F}" type="pres">
      <dgm:prSet presAssocID="{3B154504-4729-4148-B5AE-42D59338EBF4}" presName="rootComposite1" presStyleCnt="0"/>
      <dgm:spPr/>
    </dgm:pt>
    <dgm:pt modelId="{D87A5200-4D52-4804-9A60-7686BF2ADC91}" type="pres">
      <dgm:prSet presAssocID="{3B154504-4729-4148-B5AE-42D59338EBF4}" presName="rootText1" presStyleLbl="node0" presStyleIdx="0" presStyleCnt="1" custLinFactNeighborY="-52109">
        <dgm:presLayoutVars>
          <dgm:chPref val="3"/>
        </dgm:presLayoutVars>
      </dgm:prSet>
      <dgm:spPr/>
    </dgm:pt>
    <dgm:pt modelId="{647CE736-3524-4754-B49E-5E485F540872}" type="pres">
      <dgm:prSet presAssocID="{3B154504-4729-4148-B5AE-42D59338EBF4}" presName="rootConnector1" presStyleLbl="node1" presStyleIdx="0" presStyleCnt="0"/>
      <dgm:spPr/>
    </dgm:pt>
    <dgm:pt modelId="{17CE3F25-E1C6-469D-BD8E-52CE32474C28}" type="pres">
      <dgm:prSet presAssocID="{3B154504-4729-4148-B5AE-42D59338EBF4}" presName="hierChild2" presStyleCnt="0"/>
      <dgm:spPr/>
    </dgm:pt>
    <dgm:pt modelId="{28472AFB-2031-40C4-8CBE-4373CBDC3B95}" type="pres">
      <dgm:prSet presAssocID="{C605AB5A-F451-43BC-9A3C-9570961024F2}" presName="Name37" presStyleLbl="parChTrans1D2" presStyleIdx="0" presStyleCnt="11"/>
      <dgm:spPr/>
    </dgm:pt>
    <dgm:pt modelId="{60BA37BE-06FE-4437-BCAC-BDFBF234C99A}" type="pres">
      <dgm:prSet presAssocID="{6E5F7EAC-1681-4FF3-97DE-11D609037BE2}" presName="hierRoot2" presStyleCnt="0">
        <dgm:presLayoutVars>
          <dgm:hierBranch val="init"/>
        </dgm:presLayoutVars>
      </dgm:prSet>
      <dgm:spPr/>
    </dgm:pt>
    <dgm:pt modelId="{494C32EA-A8C2-4411-B36E-750E868AF2A6}" type="pres">
      <dgm:prSet presAssocID="{6E5F7EAC-1681-4FF3-97DE-11D609037BE2}" presName="rootComposite" presStyleCnt="0"/>
      <dgm:spPr/>
    </dgm:pt>
    <dgm:pt modelId="{C82F12FC-78E5-4B56-9C68-7DAFE892F266}" type="pres">
      <dgm:prSet presAssocID="{6E5F7EAC-1681-4FF3-97DE-11D609037BE2}" presName="rootText" presStyleLbl="node2" presStyleIdx="0" presStyleCnt="6">
        <dgm:presLayoutVars>
          <dgm:chPref val="3"/>
        </dgm:presLayoutVars>
      </dgm:prSet>
      <dgm:spPr/>
    </dgm:pt>
    <dgm:pt modelId="{33E3985D-E665-4B48-90DC-BB3F787BF48E}" type="pres">
      <dgm:prSet presAssocID="{6E5F7EAC-1681-4FF3-97DE-11D609037BE2}" presName="rootConnector" presStyleLbl="node2" presStyleIdx="0" presStyleCnt="6"/>
      <dgm:spPr/>
    </dgm:pt>
    <dgm:pt modelId="{E4B45F44-43B1-40E5-8821-C8EDC709FD86}" type="pres">
      <dgm:prSet presAssocID="{6E5F7EAC-1681-4FF3-97DE-11D609037BE2}" presName="hierChild4" presStyleCnt="0"/>
      <dgm:spPr/>
    </dgm:pt>
    <dgm:pt modelId="{4F919C36-6C0A-45AD-88A5-595692C2631A}" type="pres">
      <dgm:prSet presAssocID="{6E5F7EAC-1681-4FF3-97DE-11D609037BE2}" presName="hierChild5" presStyleCnt="0"/>
      <dgm:spPr/>
    </dgm:pt>
    <dgm:pt modelId="{B4A85E79-D5F9-4F6C-AA81-495A3D066DC5}" type="pres">
      <dgm:prSet presAssocID="{0C68D7E3-147F-4238-A910-C59BBD58855B}" presName="Name37" presStyleLbl="parChTrans1D2" presStyleIdx="1" presStyleCnt="11"/>
      <dgm:spPr/>
    </dgm:pt>
    <dgm:pt modelId="{7E25E519-D835-405E-BEF6-22F1F98A3216}" type="pres">
      <dgm:prSet presAssocID="{98F97965-A815-4089-A4F9-6FA4B5134719}" presName="hierRoot2" presStyleCnt="0">
        <dgm:presLayoutVars>
          <dgm:hierBranch val="init"/>
        </dgm:presLayoutVars>
      </dgm:prSet>
      <dgm:spPr/>
    </dgm:pt>
    <dgm:pt modelId="{E04C2008-BA25-4CAA-8FC3-91C1A31E7678}" type="pres">
      <dgm:prSet presAssocID="{98F97965-A815-4089-A4F9-6FA4B5134719}" presName="rootComposite" presStyleCnt="0"/>
      <dgm:spPr/>
    </dgm:pt>
    <dgm:pt modelId="{5C3FEEA5-2ECB-4DBF-8DB7-FCD311748BEE}" type="pres">
      <dgm:prSet presAssocID="{98F97965-A815-4089-A4F9-6FA4B5134719}" presName="rootText" presStyleLbl="node2" presStyleIdx="1" presStyleCnt="6">
        <dgm:presLayoutVars>
          <dgm:chPref val="3"/>
        </dgm:presLayoutVars>
      </dgm:prSet>
      <dgm:spPr/>
    </dgm:pt>
    <dgm:pt modelId="{64E0DC0C-D17B-485B-81D8-B034C7F732B9}" type="pres">
      <dgm:prSet presAssocID="{98F97965-A815-4089-A4F9-6FA4B5134719}" presName="rootConnector" presStyleLbl="node2" presStyleIdx="1" presStyleCnt="6"/>
      <dgm:spPr/>
    </dgm:pt>
    <dgm:pt modelId="{07F26FBF-A641-4669-AF87-80BEA2B15D51}" type="pres">
      <dgm:prSet presAssocID="{98F97965-A815-4089-A4F9-6FA4B5134719}" presName="hierChild4" presStyleCnt="0"/>
      <dgm:spPr/>
    </dgm:pt>
    <dgm:pt modelId="{B32C1DC4-65C8-4169-98A9-4FFBC2160DF8}" type="pres">
      <dgm:prSet presAssocID="{98F97965-A815-4089-A4F9-6FA4B5134719}" presName="hierChild5" presStyleCnt="0"/>
      <dgm:spPr/>
    </dgm:pt>
    <dgm:pt modelId="{74436E31-E77C-4262-9BD7-78C8413987E1}" type="pres">
      <dgm:prSet presAssocID="{EB4955AD-FDDC-4125-9A9F-7E78517C7D2F}" presName="Name37" presStyleLbl="parChTrans1D2" presStyleIdx="2" presStyleCnt="11"/>
      <dgm:spPr/>
    </dgm:pt>
    <dgm:pt modelId="{2D9BF1C9-EFFA-4C8E-9D82-877B8F6C854D}" type="pres">
      <dgm:prSet presAssocID="{19334773-666F-42B2-8880-F0659A26DCED}" presName="hierRoot2" presStyleCnt="0">
        <dgm:presLayoutVars>
          <dgm:hierBranch val="init"/>
        </dgm:presLayoutVars>
      </dgm:prSet>
      <dgm:spPr/>
    </dgm:pt>
    <dgm:pt modelId="{3CBB6C42-A756-4E29-8525-8D5286318A9B}" type="pres">
      <dgm:prSet presAssocID="{19334773-666F-42B2-8880-F0659A26DCED}" presName="rootComposite" presStyleCnt="0"/>
      <dgm:spPr/>
    </dgm:pt>
    <dgm:pt modelId="{A252815E-C432-432E-B961-4EB6EABAA14B}" type="pres">
      <dgm:prSet presAssocID="{19334773-666F-42B2-8880-F0659A26DCED}" presName="rootText" presStyleLbl="node2" presStyleIdx="2" presStyleCnt="6">
        <dgm:presLayoutVars>
          <dgm:chPref val="3"/>
        </dgm:presLayoutVars>
      </dgm:prSet>
      <dgm:spPr/>
    </dgm:pt>
    <dgm:pt modelId="{44DD1610-0344-4D38-BAF4-8C1E5C38D271}" type="pres">
      <dgm:prSet presAssocID="{19334773-666F-42B2-8880-F0659A26DCED}" presName="rootConnector" presStyleLbl="node2" presStyleIdx="2" presStyleCnt="6"/>
      <dgm:spPr/>
    </dgm:pt>
    <dgm:pt modelId="{C6DA7168-CD71-4F09-AFC9-4A7F19E247A5}" type="pres">
      <dgm:prSet presAssocID="{19334773-666F-42B2-8880-F0659A26DCED}" presName="hierChild4" presStyleCnt="0"/>
      <dgm:spPr/>
    </dgm:pt>
    <dgm:pt modelId="{C9C181EC-2837-4ACC-8ED4-319EABA67E0A}" type="pres">
      <dgm:prSet presAssocID="{19334773-666F-42B2-8880-F0659A26DCED}" presName="hierChild5" presStyleCnt="0"/>
      <dgm:spPr/>
    </dgm:pt>
    <dgm:pt modelId="{BEDD56AC-0B58-47F7-B16A-B369B5CC62D9}" type="pres">
      <dgm:prSet presAssocID="{0E5B06AE-4565-480C-8B6E-275406C2B318}" presName="Name37" presStyleLbl="parChTrans1D2" presStyleIdx="3" presStyleCnt="11"/>
      <dgm:spPr/>
    </dgm:pt>
    <dgm:pt modelId="{278C1E24-FC16-42C7-8D95-AC7A1E95432D}" type="pres">
      <dgm:prSet presAssocID="{060DD502-9170-460B-92A3-0BE696201389}" presName="hierRoot2" presStyleCnt="0">
        <dgm:presLayoutVars>
          <dgm:hierBranch val="init"/>
        </dgm:presLayoutVars>
      </dgm:prSet>
      <dgm:spPr/>
    </dgm:pt>
    <dgm:pt modelId="{99009C73-9137-4330-84E4-4CCE5DB17C47}" type="pres">
      <dgm:prSet presAssocID="{060DD502-9170-460B-92A3-0BE696201389}" presName="rootComposite" presStyleCnt="0"/>
      <dgm:spPr/>
    </dgm:pt>
    <dgm:pt modelId="{C70BAD07-15A3-4559-96C0-007676A0F837}" type="pres">
      <dgm:prSet presAssocID="{060DD502-9170-460B-92A3-0BE696201389}" presName="rootText" presStyleLbl="node2" presStyleIdx="3" presStyleCnt="6">
        <dgm:presLayoutVars>
          <dgm:chPref val="3"/>
        </dgm:presLayoutVars>
      </dgm:prSet>
      <dgm:spPr/>
    </dgm:pt>
    <dgm:pt modelId="{FF444599-C4F9-42D9-8DD6-123E6561AF9E}" type="pres">
      <dgm:prSet presAssocID="{060DD502-9170-460B-92A3-0BE696201389}" presName="rootConnector" presStyleLbl="node2" presStyleIdx="3" presStyleCnt="6"/>
      <dgm:spPr/>
    </dgm:pt>
    <dgm:pt modelId="{B720F7D2-C122-4FBF-9981-67C550DB7457}" type="pres">
      <dgm:prSet presAssocID="{060DD502-9170-460B-92A3-0BE696201389}" presName="hierChild4" presStyleCnt="0"/>
      <dgm:spPr/>
    </dgm:pt>
    <dgm:pt modelId="{9F5AE39B-5930-4B0B-B6D8-3D56133C6E07}" type="pres">
      <dgm:prSet presAssocID="{060DD502-9170-460B-92A3-0BE696201389}" presName="hierChild5" presStyleCnt="0"/>
      <dgm:spPr/>
    </dgm:pt>
    <dgm:pt modelId="{09C45558-4F0A-47A6-9208-B36C24255710}" type="pres">
      <dgm:prSet presAssocID="{A6D3AA83-DFBA-4453-830F-9F67C95DBE51}" presName="Name37" presStyleLbl="parChTrans1D2" presStyleIdx="4" presStyleCnt="11"/>
      <dgm:spPr/>
    </dgm:pt>
    <dgm:pt modelId="{ED8B234F-F09F-45A7-A2DE-F543BAE02EE3}" type="pres">
      <dgm:prSet presAssocID="{CA9C7CBB-818A-41EF-B283-5ABB8B66EA35}" presName="hierRoot2" presStyleCnt="0">
        <dgm:presLayoutVars>
          <dgm:hierBranch val="init"/>
        </dgm:presLayoutVars>
      </dgm:prSet>
      <dgm:spPr/>
    </dgm:pt>
    <dgm:pt modelId="{BA0B3FC1-C234-4054-8DD7-D082AB82A999}" type="pres">
      <dgm:prSet presAssocID="{CA9C7CBB-818A-41EF-B283-5ABB8B66EA35}" presName="rootComposite" presStyleCnt="0"/>
      <dgm:spPr/>
    </dgm:pt>
    <dgm:pt modelId="{334DC3A2-84DD-4748-B0E5-1A7292727225}" type="pres">
      <dgm:prSet presAssocID="{CA9C7CBB-818A-41EF-B283-5ABB8B66EA35}" presName="rootText" presStyleLbl="node2" presStyleIdx="4" presStyleCnt="6">
        <dgm:presLayoutVars>
          <dgm:chPref val="3"/>
        </dgm:presLayoutVars>
      </dgm:prSet>
      <dgm:spPr/>
    </dgm:pt>
    <dgm:pt modelId="{901B9264-5221-4043-B14B-A7644AF148AB}" type="pres">
      <dgm:prSet presAssocID="{CA9C7CBB-818A-41EF-B283-5ABB8B66EA35}" presName="rootConnector" presStyleLbl="node2" presStyleIdx="4" presStyleCnt="6"/>
      <dgm:spPr/>
    </dgm:pt>
    <dgm:pt modelId="{84612C58-D68B-420C-9AA5-B4C522F837CC}" type="pres">
      <dgm:prSet presAssocID="{CA9C7CBB-818A-41EF-B283-5ABB8B66EA35}" presName="hierChild4" presStyleCnt="0"/>
      <dgm:spPr/>
    </dgm:pt>
    <dgm:pt modelId="{6206F34E-0490-46F4-AC18-412D90C7696D}" type="pres">
      <dgm:prSet presAssocID="{CA9C7CBB-818A-41EF-B283-5ABB8B66EA35}" presName="hierChild5" presStyleCnt="0"/>
      <dgm:spPr/>
    </dgm:pt>
    <dgm:pt modelId="{063C5C6F-9A8C-4D5D-8CB8-B47BCD120B61}" type="pres">
      <dgm:prSet presAssocID="{FF74711C-1836-46C8-85CF-6ACD79FB7D87}" presName="Name37" presStyleLbl="parChTrans1D2" presStyleIdx="5" presStyleCnt="11"/>
      <dgm:spPr/>
    </dgm:pt>
    <dgm:pt modelId="{908EAABF-49D5-431E-A10B-73C96A660357}" type="pres">
      <dgm:prSet presAssocID="{60B39969-8C6B-4DD6-BB92-B946CF237EC1}" presName="hierRoot2" presStyleCnt="0">
        <dgm:presLayoutVars>
          <dgm:hierBranch val="init"/>
        </dgm:presLayoutVars>
      </dgm:prSet>
      <dgm:spPr/>
    </dgm:pt>
    <dgm:pt modelId="{3B98FB38-4A04-46A7-A429-D40FCE5FDB23}" type="pres">
      <dgm:prSet presAssocID="{60B39969-8C6B-4DD6-BB92-B946CF237EC1}" presName="rootComposite" presStyleCnt="0"/>
      <dgm:spPr/>
    </dgm:pt>
    <dgm:pt modelId="{41F590EC-ED51-42F2-BAF9-87910495B675}" type="pres">
      <dgm:prSet presAssocID="{60B39969-8C6B-4DD6-BB92-B946CF237EC1}" presName="rootText" presStyleLbl="node2" presStyleIdx="5" presStyleCnt="6">
        <dgm:presLayoutVars>
          <dgm:chPref val="3"/>
        </dgm:presLayoutVars>
      </dgm:prSet>
      <dgm:spPr/>
    </dgm:pt>
    <dgm:pt modelId="{92DF2A6B-4D55-4729-B438-730ADAF713E6}" type="pres">
      <dgm:prSet presAssocID="{60B39969-8C6B-4DD6-BB92-B946CF237EC1}" presName="rootConnector" presStyleLbl="node2" presStyleIdx="5" presStyleCnt="6"/>
      <dgm:spPr/>
    </dgm:pt>
    <dgm:pt modelId="{3B130DFC-B453-480D-A13A-6BB29FFCAD86}" type="pres">
      <dgm:prSet presAssocID="{60B39969-8C6B-4DD6-BB92-B946CF237EC1}" presName="hierChild4" presStyleCnt="0"/>
      <dgm:spPr/>
    </dgm:pt>
    <dgm:pt modelId="{82ECBCD6-C178-4630-9DCB-A48855CF6166}" type="pres">
      <dgm:prSet presAssocID="{60B39969-8C6B-4DD6-BB92-B946CF237EC1}" presName="hierChild5" presStyleCnt="0"/>
      <dgm:spPr/>
    </dgm:pt>
    <dgm:pt modelId="{E3F019F6-B228-4AF5-8C88-5620200A35A7}" type="pres">
      <dgm:prSet presAssocID="{3B154504-4729-4148-B5AE-42D59338EBF4}" presName="hierChild3" presStyleCnt="0"/>
      <dgm:spPr/>
    </dgm:pt>
    <dgm:pt modelId="{0BD5C1EB-DEAB-4BB9-9345-A4A5D69455EF}" type="pres">
      <dgm:prSet presAssocID="{38D9B768-4AFC-42D5-A0E8-C02B2AA15CE8}" presName="Name111" presStyleLbl="parChTrans1D2" presStyleIdx="6" presStyleCnt="11"/>
      <dgm:spPr/>
    </dgm:pt>
    <dgm:pt modelId="{0D7C021B-B410-4699-AEFE-D7B8A3F721A0}" type="pres">
      <dgm:prSet presAssocID="{E97DAEE6-46F6-4712-A1ED-5E25BF2CA2F4}" presName="hierRoot3" presStyleCnt="0">
        <dgm:presLayoutVars>
          <dgm:hierBranch val="init"/>
        </dgm:presLayoutVars>
      </dgm:prSet>
      <dgm:spPr/>
    </dgm:pt>
    <dgm:pt modelId="{1787CDE0-A03C-49D0-9AAA-A02CA9BCAA6A}" type="pres">
      <dgm:prSet presAssocID="{E97DAEE6-46F6-4712-A1ED-5E25BF2CA2F4}" presName="rootComposite3" presStyleCnt="0"/>
      <dgm:spPr/>
    </dgm:pt>
    <dgm:pt modelId="{A6A990C1-BB4D-4C23-908B-9F901164AFEE}" type="pres">
      <dgm:prSet presAssocID="{E97DAEE6-46F6-4712-A1ED-5E25BF2CA2F4}" presName="rootText3" presStyleLbl="asst1" presStyleIdx="0" presStyleCnt="5" custLinFactNeighborX="-7529" custLinFactNeighborY="-7885">
        <dgm:presLayoutVars>
          <dgm:chPref val="3"/>
        </dgm:presLayoutVars>
      </dgm:prSet>
      <dgm:spPr/>
    </dgm:pt>
    <dgm:pt modelId="{84E8018F-27E9-454E-B0CF-E4077635145B}" type="pres">
      <dgm:prSet presAssocID="{E97DAEE6-46F6-4712-A1ED-5E25BF2CA2F4}" presName="rootConnector3" presStyleLbl="asst1" presStyleIdx="0" presStyleCnt="5"/>
      <dgm:spPr/>
    </dgm:pt>
    <dgm:pt modelId="{7E0A1ED0-B878-4E4D-9DB7-347D308C42E2}" type="pres">
      <dgm:prSet presAssocID="{E97DAEE6-46F6-4712-A1ED-5E25BF2CA2F4}" presName="hierChild6" presStyleCnt="0"/>
      <dgm:spPr/>
    </dgm:pt>
    <dgm:pt modelId="{CBC3EF9E-E094-4FAF-956F-DF28CB988F4D}" type="pres">
      <dgm:prSet presAssocID="{E97DAEE6-46F6-4712-A1ED-5E25BF2CA2F4}" presName="hierChild7" presStyleCnt="0"/>
      <dgm:spPr/>
    </dgm:pt>
    <dgm:pt modelId="{B4DA40CE-CCB4-4CC7-A94F-853AE5E1C192}" type="pres">
      <dgm:prSet presAssocID="{E2809B91-D873-4B7A-B0E7-EB3DCF22DB0B}" presName="Name111" presStyleLbl="parChTrans1D2" presStyleIdx="7" presStyleCnt="11"/>
      <dgm:spPr/>
    </dgm:pt>
    <dgm:pt modelId="{1F27E8D5-A025-4A87-AAD5-BAB95C5384C1}" type="pres">
      <dgm:prSet presAssocID="{43F454A6-CF96-4D48-A407-867740D59CCE}" presName="hierRoot3" presStyleCnt="0">
        <dgm:presLayoutVars>
          <dgm:hierBranch val="init"/>
        </dgm:presLayoutVars>
      </dgm:prSet>
      <dgm:spPr/>
    </dgm:pt>
    <dgm:pt modelId="{DE96D002-1105-4EDF-BC8D-C5C6380AD06C}" type="pres">
      <dgm:prSet presAssocID="{43F454A6-CF96-4D48-A407-867740D59CCE}" presName="rootComposite3" presStyleCnt="0"/>
      <dgm:spPr/>
    </dgm:pt>
    <dgm:pt modelId="{E71076B9-22E0-46D0-840C-CE3DC05ED1A2}" type="pres">
      <dgm:prSet presAssocID="{43F454A6-CF96-4D48-A407-867740D59CCE}" presName="rootText3" presStyleLbl="asst1" presStyleIdx="1" presStyleCnt="5" custLinFactNeighborX="7820" custLinFactNeighborY="-7526">
        <dgm:presLayoutVars>
          <dgm:chPref val="3"/>
        </dgm:presLayoutVars>
      </dgm:prSet>
      <dgm:spPr/>
    </dgm:pt>
    <dgm:pt modelId="{2554A01E-947E-49B7-9482-458F8EE37D1E}" type="pres">
      <dgm:prSet presAssocID="{43F454A6-CF96-4D48-A407-867740D59CCE}" presName="rootConnector3" presStyleLbl="asst1" presStyleIdx="1" presStyleCnt="5"/>
      <dgm:spPr/>
    </dgm:pt>
    <dgm:pt modelId="{BAB606CC-31E1-411F-9B9B-BD756E08E4FE}" type="pres">
      <dgm:prSet presAssocID="{43F454A6-CF96-4D48-A407-867740D59CCE}" presName="hierChild6" presStyleCnt="0"/>
      <dgm:spPr/>
    </dgm:pt>
    <dgm:pt modelId="{5CB14C94-5861-405E-B8BB-7AA250CABC59}" type="pres">
      <dgm:prSet presAssocID="{43F454A6-CF96-4D48-A407-867740D59CCE}" presName="hierChild7" presStyleCnt="0"/>
      <dgm:spPr/>
    </dgm:pt>
    <dgm:pt modelId="{07555A6A-046F-4AC6-A583-36EB81BD9084}" type="pres">
      <dgm:prSet presAssocID="{FC60DD67-C501-4362-83B3-9F61D991ED12}" presName="Name111" presStyleLbl="parChTrans1D2" presStyleIdx="8" presStyleCnt="11"/>
      <dgm:spPr/>
    </dgm:pt>
    <dgm:pt modelId="{9004CD36-C9F8-4E68-9C8C-E732CB064F9E}" type="pres">
      <dgm:prSet presAssocID="{878D794E-AF9A-493B-BBE1-4D92FA4D2673}" presName="hierRoot3" presStyleCnt="0">
        <dgm:presLayoutVars>
          <dgm:hierBranch val="init"/>
        </dgm:presLayoutVars>
      </dgm:prSet>
      <dgm:spPr/>
    </dgm:pt>
    <dgm:pt modelId="{462C9E85-20A1-43CF-B4C8-CBABB00E5EE2}" type="pres">
      <dgm:prSet presAssocID="{878D794E-AF9A-493B-BBE1-4D92FA4D2673}" presName="rootComposite3" presStyleCnt="0"/>
      <dgm:spPr/>
    </dgm:pt>
    <dgm:pt modelId="{FA11217C-494E-4AC4-9ED2-CA718A00F961}" type="pres">
      <dgm:prSet presAssocID="{878D794E-AF9A-493B-BBE1-4D92FA4D2673}" presName="rootText3" presStyleLbl="asst1" presStyleIdx="2" presStyleCnt="5" custLinFactNeighborX="-7529" custLinFactNeighborY="-20449">
        <dgm:presLayoutVars>
          <dgm:chPref val="3"/>
        </dgm:presLayoutVars>
      </dgm:prSet>
      <dgm:spPr/>
    </dgm:pt>
    <dgm:pt modelId="{7E341A89-CB12-4704-861B-E8FD2967D4CC}" type="pres">
      <dgm:prSet presAssocID="{878D794E-AF9A-493B-BBE1-4D92FA4D2673}" presName="rootConnector3" presStyleLbl="asst1" presStyleIdx="2" presStyleCnt="5"/>
      <dgm:spPr/>
    </dgm:pt>
    <dgm:pt modelId="{DA7EC294-C10B-42BB-B5C5-96783D2E9596}" type="pres">
      <dgm:prSet presAssocID="{878D794E-AF9A-493B-BBE1-4D92FA4D2673}" presName="hierChild6" presStyleCnt="0"/>
      <dgm:spPr/>
    </dgm:pt>
    <dgm:pt modelId="{B292CBBF-DA42-4EFD-98C0-A1FB9D1F228D}" type="pres">
      <dgm:prSet presAssocID="{878D794E-AF9A-493B-BBE1-4D92FA4D2673}" presName="hierChild7" presStyleCnt="0"/>
      <dgm:spPr/>
    </dgm:pt>
    <dgm:pt modelId="{FA3EFBBC-290C-440A-9F79-4E80B339DA61}" type="pres">
      <dgm:prSet presAssocID="{0C476329-C11A-4D51-B3B1-23FB35B9640E}" presName="Name111" presStyleLbl="parChTrans1D2" presStyleIdx="9" presStyleCnt="11"/>
      <dgm:spPr/>
    </dgm:pt>
    <dgm:pt modelId="{FFBD3D59-EF14-4CA2-BEA7-278FBA22DC4E}" type="pres">
      <dgm:prSet presAssocID="{5BE65349-5983-4DE8-91C7-E632856D9D63}" presName="hierRoot3" presStyleCnt="0">
        <dgm:presLayoutVars>
          <dgm:hierBranch val="init"/>
        </dgm:presLayoutVars>
      </dgm:prSet>
      <dgm:spPr/>
    </dgm:pt>
    <dgm:pt modelId="{40BBF933-9936-4792-9253-D450706C796B}" type="pres">
      <dgm:prSet presAssocID="{5BE65349-5983-4DE8-91C7-E632856D9D63}" presName="rootComposite3" presStyleCnt="0"/>
      <dgm:spPr/>
    </dgm:pt>
    <dgm:pt modelId="{D7BA820F-A77B-4EC1-8069-0DD5FD362153}" type="pres">
      <dgm:prSet presAssocID="{5BE65349-5983-4DE8-91C7-E632856D9D63}" presName="rootText3" presStyleLbl="asst1" presStyleIdx="3" presStyleCnt="5" custLinFactNeighborX="10855" custLinFactNeighborY="-19274">
        <dgm:presLayoutVars>
          <dgm:chPref val="3"/>
        </dgm:presLayoutVars>
      </dgm:prSet>
      <dgm:spPr/>
    </dgm:pt>
    <dgm:pt modelId="{41238CDD-72DA-472A-A274-1C9C2429A189}" type="pres">
      <dgm:prSet presAssocID="{5BE65349-5983-4DE8-91C7-E632856D9D63}" presName="rootConnector3" presStyleLbl="asst1" presStyleIdx="3" presStyleCnt="5"/>
      <dgm:spPr/>
    </dgm:pt>
    <dgm:pt modelId="{A5567395-DE30-4E14-A57A-17638F5D807B}" type="pres">
      <dgm:prSet presAssocID="{5BE65349-5983-4DE8-91C7-E632856D9D63}" presName="hierChild6" presStyleCnt="0"/>
      <dgm:spPr/>
    </dgm:pt>
    <dgm:pt modelId="{9C3EE665-8440-4C3D-A235-754428116C63}" type="pres">
      <dgm:prSet presAssocID="{5BE65349-5983-4DE8-91C7-E632856D9D63}" presName="hierChild7" presStyleCnt="0"/>
      <dgm:spPr/>
    </dgm:pt>
    <dgm:pt modelId="{093A799F-F68D-4AD1-BD8D-906348DBF1E3}" type="pres">
      <dgm:prSet presAssocID="{7F12485E-55EB-4278-A9BC-7B29311F399B}" presName="Name111" presStyleLbl="parChTrans1D2" presStyleIdx="10" presStyleCnt="11"/>
      <dgm:spPr/>
    </dgm:pt>
    <dgm:pt modelId="{755C4965-DDDA-42EB-86C3-FAE7331AD3F4}" type="pres">
      <dgm:prSet presAssocID="{EFE2A1C0-FE8A-4943-B6A2-A94B5F4F905A}" presName="hierRoot3" presStyleCnt="0">
        <dgm:presLayoutVars>
          <dgm:hierBranch val="init"/>
        </dgm:presLayoutVars>
      </dgm:prSet>
      <dgm:spPr/>
    </dgm:pt>
    <dgm:pt modelId="{D5392CAB-540E-4125-A84C-CED220700AA1}" type="pres">
      <dgm:prSet presAssocID="{EFE2A1C0-FE8A-4943-B6A2-A94B5F4F905A}" presName="rootComposite3" presStyleCnt="0"/>
      <dgm:spPr/>
    </dgm:pt>
    <dgm:pt modelId="{BC26A04F-41B8-4CF2-9829-EBFE8F0FFCBA}" type="pres">
      <dgm:prSet presAssocID="{EFE2A1C0-FE8A-4943-B6A2-A94B5F4F905A}" presName="rootText3" presStyleLbl="asst1" presStyleIdx="4" presStyleCnt="5" custLinFactNeighborX="-8229" custLinFactNeighborY="-36747">
        <dgm:presLayoutVars>
          <dgm:chPref val="3"/>
        </dgm:presLayoutVars>
      </dgm:prSet>
      <dgm:spPr/>
    </dgm:pt>
    <dgm:pt modelId="{5E54A55E-F82F-4A26-A97D-E2F33810D998}" type="pres">
      <dgm:prSet presAssocID="{EFE2A1C0-FE8A-4943-B6A2-A94B5F4F905A}" presName="rootConnector3" presStyleLbl="asst1" presStyleIdx="4" presStyleCnt="5"/>
      <dgm:spPr/>
    </dgm:pt>
    <dgm:pt modelId="{75CE18C7-8EB5-47E9-AAA1-A6AE1338F53C}" type="pres">
      <dgm:prSet presAssocID="{EFE2A1C0-FE8A-4943-B6A2-A94B5F4F905A}" presName="hierChild6" presStyleCnt="0"/>
      <dgm:spPr/>
    </dgm:pt>
    <dgm:pt modelId="{EF48F43E-28EA-4F33-9ABE-7FD56626F59C}" type="pres">
      <dgm:prSet presAssocID="{EFE2A1C0-FE8A-4943-B6A2-A94B5F4F905A}" presName="hierChild7" presStyleCnt="0"/>
      <dgm:spPr/>
    </dgm:pt>
  </dgm:ptLst>
  <dgm:cxnLst>
    <dgm:cxn modelId="{FED50F03-8280-47FC-9E59-526689529565}" srcId="{3B154504-4729-4148-B5AE-42D59338EBF4}" destId="{E97DAEE6-46F6-4712-A1ED-5E25BF2CA2F4}" srcOrd="0" destOrd="0" parTransId="{38D9B768-4AFC-42D5-A0E8-C02B2AA15CE8}" sibTransId="{B6D9BC14-5BAB-46B1-A5B3-709860DEAC91}"/>
    <dgm:cxn modelId="{87F29807-6248-45C5-ADCF-E876EF7AE3AF}" type="presOf" srcId="{98F97965-A815-4089-A4F9-6FA4B5134719}" destId="{5C3FEEA5-2ECB-4DBF-8DB7-FCD311748BEE}" srcOrd="0" destOrd="0" presId="urn:microsoft.com/office/officeart/2005/8/layout/orgChart1"/>
    <dgm:cxn modelId="{6BE0290F-1AB2-42EC-A239-CE817D754C6D}" type="presOf" srcId="{FF74711C-1836-46C8-85CF-6ACD79FB7D87}" destId="{063C5C6F-9A8C-4D5D-8CB8-B47BCD120B61}" srcOrd="0" destOrd="0" presId="urn:microsoft.com/office/officeart/2005/8/layout/orgChart1"/>
    <dgm:cxn modelId="{C5E41710-0A69-414C-9055-4C0DAAE302EB}" srcId="{3B154504-4729-4148-B5AE-42D59338EBF4}" destId="{CA9C7CBB-818A-41EF-B283-5ABB8B66EA35}" srcOrd="9" destOrd="0" parTransId="{A6D3AA83-DFBA-4453-830F-9F67C95DBE51}" sibTransId="{82368E68-5988-4F41-ADF0-4D70D686B13D}"/>
    <dgm:cxn modelId="{45F54C14-63AD-42F7-A23F-53C97816DE31}" type="presOf" srcId="{EFE2A1C0-FE8A-4943-B6A2-A94B5F4F905A}" destId="{5E54A55E-F82F-4A26-A97D-E2F33810D998}" srcOrd="1" destOrd="0" presId="urn:microsoft.com/office/officeart/2005/8/layout/orgChart1"/>
    <dgm:cxn modelId="{E718301B-F4EA-4D00-A426-4B14E6AD333A}" type="presOf" srcId="{0C476329-C11A-4D51-B3B1-23FB35B9640E}" destId="{FA3EFBBC-290C-440A-9F79-4E80B339DA61}" srcOrd="0" destOrd="0" presId="urn:microsoft.com/office/officeart/2005/8/layout/orgChart1"/>
    <dgm:cxn modelId="{3D8D322F-AE97-460D-8F42-BD39B39037AF}" type="presOf" srcId="{E2809B91-D873-4B7A-B0E7-EB3DCF22DB0B}" destId="{B4DA40CE-CCB4-4CC7-A94F-853AE5E1C192}" srcOrd="0" destOrd="0" presId="urn:microsoft.com/office/officeart/2005/8/layout/orgChart1"/>
    <dgm:cxn modelId="{06CE9634-BD19-4255-B185-8F22ADFC0366}" type="presOf" srcId="{EFE2A1C0-FE8A-4943-B6A2-A94B5F4F905A}" destId="{BC26A04F-41B8-4CF2-9829-EBFE8F0FFCBA}" srcOrd="0" destOrd="0" presId="urn:microsoft.com/office/officeart/2005/8/layout/orgChart1"/>
    <dgm:cxn modelId="{0AC51E63-2085-4368-926A-FA588F84EB8E}" srcId="{7E9D4FB8-E06D-45B6-ADE1-FE242B508879}" destId="{3B154504-4729-4148-B5AE-42D59338EBF4}" srcOrd="0" destOrd="0" parTransId="{6C4B1C4F-431D-4A59-9691-73749AAEB7AE}" sibTransId="{BCE240B2-815D-49DF-8574-E79EB555DD96}"/>
    <dgm:cxn modelId="{41976243-F515-4778-8DE8-BC32F9BADB78}" type="presOf" srcId="{A6D3AA83-DFBA-4453-830F-9F67C95DBE51}" destId="{09C45558-4F0A-47A6-9208-B36C24255710}" srcOrd="0" destOrd="0" presId="urn:microsoft.com/office/officeart/2005/8/layout/orgChart1"/>
    <dgm:cxn modelId="{B176656C-5B9C-4B01-9A2D-A18F69BCB9FB}" type="presOf" srcId="{5BE65349-5983-4DE8-91C7-E632856D9D63}" destId="{D7BA820F-A77B-4EC1-8069-0DD5FD362153}" srcOrd="0" destOrd="0" presId="urn:microsoft.com/office/officeart/2005/8/layout/orgChart1"/>
    <dgm:cxn modelId="{2A068D70-92A1-4DBF-AA07-756BAE424536}" type="presOf" srcId="{98F97965-A815-4089-A4F9-6FA4B5134719}" destId="{64E0DC0C-D17B-485B-81D8-B034C7F732B9}" srcOrd="1" destOrd="0" presId="urn:microsoft.com/office/officeart/2005/8/layout/orgChart1"/>
    <dgm:cxn modelId="{A189AE54-07FA-47DF-8D8E-8CBD31833F49}" srcId="{3B154504-4729-4148-B5AE-42D59338EBF4}" destId="{98F97965-A815-4089-A4F9-6FA4B5134719}" srcOrd="6" destOrd="0" parTransId="{0C68D7E3-147F-4238-A910-C59BBD58855B}" sibTransId="{7211F9ED-863C-46A8-9347-6652B55E855C}"/>
    <dgm:cxn modelId="{FFC7A559-5EF9-4EE8-9EDB-DF62978731B0}" type="presOf" srcId="{60B39969-8C6B-4DD6-BB92-B946CF237EC1}" destId="{41F590EC-ED51-42F2-BAF9-87910495B675}" srcOrd="0" destOrd="0" presId="urn:microsoft.com/office/officeart/2005/8/layout/orgChart1"/>
    <dgm:cxn modelId="{F251B559-6E4D-4FC1-958C-9B08608D16E7}" type="presOf" srcId="{43F454A6-CF96-4D48-A407-867740D59CCE}" destId="{E71076B9-22E0-46D0-840C-CE3DC05ED1A2}" srcOrd="0" destOrd="0" presId="urn:microsoft.com/office/officeart/2005/8/layout/orgChart1"/>
    <dgm:cxn modelId="{26A49181-DAF8-4D43-8B2D-325590C21648}" type="presOf" srcId="{EB4955AD-FDDC-4125-9A9F-7E78517C7D2F}" destId="{74436E31-E77C-4262-9BD7-78C8413987E1}" srcOrd="0" destOrd="0" presId="urn:microsoft.com/office/officeart/2005/8/layout/orgChart1"/>
    <dgm:cxn modelId="{466CC587-C362-450D-8FE2-749B42E9F1B2}" type="presOf" srcId="{43F454A6-CF96-4D48-A407-867740D59CCE}" destId="{2554A01E-947E-49B7-9482-458F8EE37D1E}" srcOrd="1" destOrd="0" presId="urn:microsoft.com/office/officeart/2005/8/layout/orgChart1"/>
    <dgm:cxn modelId="{1B48AC8A-E11E-48D9-98C3-C70A74FE7D65}" srcId="{3B154504-4729-4148-B5AE-42D59338EBF4}" destId="{EFE2A1C0-FE8A-4943-B6A2-A94B5F4F905A}" srcOrd="4" destOrd="0" parTransId="{7F12485E-55EB-4278-A9BC-7B29311F399B}" sibTransId="{DB209EEB-206E-47FA-9447-4230003243D1}"/>
    <dgm:cxn modelId="{27FCAA8D-1F5F-47AE-89AE-828E9BD21776}" srcId="{3B154504-4729-4148-B5AE-42D59338EBF4}" destId="{5BE65349-5983-4DE8-91C7-E632856D9D63}" srcOrd="3" destOrd="0" parTransId="{0C476329-C11A-4D51-B3B1-23FB35B9640E}" sibTransId="{521338EE-2901-4658-87B2-51F7FCDEBE77}"/>
    <dgm:cxn modelId="{AF3C0D8E-5045-4748-AAFE-4B45E9E18D5C}" type="presOf" srcId="{38D9B768-4AFC-42D5-A0E8-C02B2AA15CE8}" destId="{0BD5C1EB-DEAB-4BB9-9345-A4A5D69455EF}" srcOrd="0" destOrd="0" presId="urn:microsoft.com/office/officeart/2005/8/layout/orgChart1"/>
    <dgm:cxn modelId="{DC6C6E8F-7250-4CD3-AF4D-128AAC327FE5}" type="presOf" srcId="{E97DAEE6-46F6-4712-A1ED-5E25BF2CA2F4}" destId="{84E8018F-27E9-454E-B0CF-E4077635145B}" srcOrd="1" destOrd="0" presId="urn:microsoft.com/office/officeart/2005/8/layout/orgChart1"/>
    <dgm:cxn modelId="{C8C7E595-0F2C-44E1-B5C0-4C5525AE5E5D}" type="presOf" srcId="{0E5B06AE-4565-480C-8B6E-275406C2B318}" destId="{BEDD56AC-0B58-47F7-B16A-B369B5CC62D9}" srcOrd="0" destOrd="0" presId="urn:microsoft.com/office/officeart/2005/8/layout/orgChart1"/>
    <dgm:cxn modelId="{26B46898-19DF-45D8-B10E-3BBBCC4DFDDD}" type="presOf" srcId="{6E5F7EAC-1681-4FF3-97DE-11D609037BE2}" destId="{33E3985D-E665-4B48-90DC-BB3F787BF48E}" srcOrd="1" destOrd="0" presId="urn:microsoft.com/office/officeart/2005/8/layout/orgChart1"/>
    <dgm:cxn modelId="{8A6983A1-726E-4E72-9C07-CC71604662B8}" type="presOf" srcId="{5BE65349-5983-4DE8-91C7-E632856D9D63}" destId="{41238CDD-72DA-472A-A274-1C9C2429A189}" srcOrd="1" destOrd="0" presId="urn:microsoft.com/office/officeart/2005/8/layout/orgChart1"/>
    <dgm:cxn modelId="{0D8293A4-E104-4C14-9B5E-60BD8ABBDDB8}" type="presOf" srcId="{7F12485E-55EB-4278-A9BC-7B29311F399B}" destId="{093A799F-F68D-4AD1-BD8D-906348DBF1E3}" srcOrd="0" destOrd="0" presId="urn:microsoft.com/office/officeart/2005/8/layout/orgChart1"/>
    <dgm:cxn modelId="{FEC7BAA4-92F7-4C16-9F85-75B74D6CEEB5}" type="presOf" srcId="{19334773-666F-42B2-8880-F0659A26DCED}" destId="{A252815E-C432-432E-B961-4EB6EABAA14B}" srcOrd="0" destOrd="0" presId="urn:microsoft.com/office/officeart/2005/8/layout/orgChart1"/>
    <dgm:cxn modelId="{CFBF31A6-5724-4D28-9AA4-56A6778B2C13}" srcId="{3B154504-4729-4148-B5AE-42D59338EBF4}" destId="{060DD502-9170-460B-92A3-0BE696201389}" srcOrd="8" destOrd="0" parTransId="{0E5B06AE-4565-480C-8B6E-275406C2B318}" sibTransId="{992F0F78-9ECF-4EC0-A39E-BFB14573564A}"/>
    <dgm:cxn modelId="{C90761A6-9C0C-414C-9B35-4B8C42EF1AB8}" type="presOf" srcId="{060DD502-9170-460B-92A3-0BE696201389}" destId="{FF444599-C4F9-42D9-8DD6-123E6561AF9E}" srcOrd="1" destOrd="0" presId="urn:microsoft.com/office/officeart/2005/8/layout/orgChart1"/>
    <dgm:cxn modelId="{9B0483AA-5EB2-461B-86E1-AC1056EE4386}" type="presOf" srcId="{FC60DD67-C501-4362-83B3-9F61D991ED12}" destId="{07555A6A-046F-4AC6-A583-36EB81BD9084}" srcOrd="0" destOrd="0" presId="urn:microsoft.com/office/officeart/2005/8/layout/orgChart1"/>
    <dgm:cxn modelId="{1FB743AC-A16D-443D-98F7-D5056EF74FE4}" type="presOf" srcId="{060DD502-9170-460B-92A3-0BE696201389}" destId="{C70BAD07-15A3-4559-96C0-007676A0F837}" srcOrd="0" destOrd="0" presId="urn:microsoft.com/office/officeart/2005/8/layout/orgChart1"/>
    <dgm:cxn modelId="{6244E1AF-0ABA-44DB-92E6-F8F97D760A63}" type="presOf" srcId="{C605AB5A-F451-43BC-9A3C-9570961024F2}" destId="{28472AFB-2031-40C4-8CBE-4373CBDC3B95}" srcOrd="0" destOrd="0" presId="urn:microsoft.com/office/officeart/2005/8/layout/orgChart1"/>
    <dgm:cxn modelId="{3798C6B4-E3B1-4E09-87A1-A6718DEE7A37}" type="presOf" srcId="{3B154504-4729-4148-B5AE-42D59338EBF4}" destId="{647CE736-3524-4754-B49E-5E485F540872}" srcOrd="1" destOrd="0" presId="urn:microsoft.com/office/officeart/2005/8/layout/orgChart1"/>
    <dgm:cxn modelId="{D1A05EB6-6175-4256-AE27-855F2D0EB875}" type="presOf" srcId="{3B154504-4729-4148-B5AE-42D59338EBF4}" destId="{D87A5200-4D52-4804-9A60-7686BF2ADC91}" srcOrd="0" destOrd="0" presId="urn:microsoft.com/office/officeart/2005/8/layout/orgChart1"/>
    <dgm:cxn modelId="{BDCBDCB8-9FC4-49FB-B10D-7536E40ADB0B}" type="presOf" srcId="{60B39969-8C6B-4DD6-BB92-B946CF237EC1}" destId="{92DF2A6B-4D55-4729-B438-730ADAF713E6}" srcOrd="1" destOrd="0" presId="urn:microsoft.com/office/officeart/2005/8/layout/orgChart1"/>
    <dgm:cxn modelId="{3EDC3DBC-84C6-4779-BB77-0A17DEBBDA17}" type="presOf" srcId="{6E5F7EAC-1681-4FF3-97DE-11D609037BE2}" destId="{C82F12FC-78E5-4B56-9C68-7DAFE892F266}" srcOrd="0" destOrd="0" presId="urn:microsoft.com/office/officeart/2005/8/layout/orgChart1"/>
    <dgm:cxn modelId="{533872BC-9B3D-4722-82BB-A53866FCE8D9}" type="presOf" srcId="{878D794E-AF9A-493B-BBE1-4D92FA4D2673}" destId="{FA11217C-494E-4AC4-9ED2-CA718A00F961}" srcOrd="0" destOrd="0" presId="urn:microsoft.com/office/officeart/2005/8/layout/orgChart1"/>
    <dgm:cxn modelId="{39944FC5-4A1D-4244-9B12-36B6151A9E1F}" srcId="{3B154504-4729-4148-B5AE-42D59338EBF4}" destId="{878D794E-AF9A-493B-BBE1-4D92FA4D2673}" srcOrd="2" destOrd="0" parTransId="{FC60DD67-C501-4362-83B3-9F61D991ED12}" sibTransId="{655CD46C-396F-41B0-9D6E-712AAB5276C7}"/>
    <dgm:cxn modelId="{E07B20CD-0B67-49F4-8873-4FBA7761B1EA}" type="presOf" srcId="{0C68D7E3-147F-4238-A910-C59BBD58855B}" destId="{B4A85E79-D5F9-4F6C-AA81-495A3D066DC5}" srcOrd="0" destOrd="0" presId="urn:microsoft.com/office/officeart/2005/8/layout/orgChart1"/>
    <dgm:cxn modelId="{720933CF-942E-4E93-89E3-5151B41E8CB7}" type="presOf" srcId="{E97DAEE6-46F6-4712-A1ED-5E25BF2CA2F4}" destId="{A6A990C1-BB4D-4C23-908B-9F901164AFEE}" srcOrd="0" destOrd="0" presId="urn:microsoft.com/office/officeart/2005/8/layout/orgChart1"/>
    <dgm:cxn modelId="{6FAE3ED2-416A-419F-AA04-A7F32A179018}" type="presOf" srcId="{CA9C7CBB-818A-41EF-B283-5ABB8B66EA35}" destId="{901B9264-5221-4043-B14B-A7644AF148AB}" srcOrd="1" destOrd="0" presId="urn:microsoft.com/office/officeart/2005/8/layout/orgChart1"/>
    <dgm:cxn modelId="{DD2BCAD6-5FA6-42FC-B300-EF284A27AADA}" type="presOf" srcId="{878D794E-AF9A-493B-BBE1-4D92FA4D2673}" destId="{7E341A89-CB12-4704-861B-E8FD2967D4CC}" srcOrd="1" destOrd="0" presId="urn:microsoft.com/office/officeart/2005/8/layout/orgChart1"/>
    <dgm:cxn modelId="{6F9C78DF-4776-441C-8182-C5AF76C100AE}" srcId="{3B154504-4729-4148-B5AE-42D59338EBF4}" destId="{60B39969-8C6B-4DD6-BB92-B946CF237EC1}" srcOrd="10" destOrd="0" parTransId="{FF74711C-1836-46C8-85CF-6ACD79FB7D87}" sibTransId="{714FBFFF-785F-48F9-BEA6-8C05CE959C20}"/>
    <dgm:cxn modelId="{ABBE8AE4-43E6-4E29-BF6E-EA00395A6883}" type="presOf" srcId="{19334773-666F-42B2-8880-F0659A26DCED}" destId="{44DD1610-0344-4D38-BAF4-8C1E5C38D271}" srcOrd="1" destOrd="0" presId="urn:microsoft.com/office/officeart/2005/8/layout/orgChart1"/>
    <dgm:cxn modelId="{5D5E47EA-D48C-4F2A-A8EC-DB5112F00ED3}" srcId="{3B154504-4729-4148-B5AE-42D59338EBF4}" destId="{19334773-666F-42B2-8880-F0659A26DCED}" srcOrd="7" destOrd="0" parTransId="{EB4955AD-FDDC-4125-9A9F-7E78517C7D2F}" sibTransId="{1AF95EB8-9956-42E5-A69E-82817BF703B0}"/>
    <dgm:cxn modelId="{B6EFEEEA-A602-44CB-A9D1-7441C28E19AF}" type="presOf" srcId="{CA9C7CBB-818A-41EF-B283-5ABB8B66EA35}" destId="{334DC3A2-84DD-4748-B0E5-1A7292727225}" srcOrd="0" destOrd="0" presId="urn:microsoft.com/office/officeart/2005/8/layout/orgChart1"/>
    <dgm:cxn modelId="{B7C82CF5-D33E-483F-803A-169A774A9CF1}" type="presOf" srcId="{7E9D4FB8-E06D-45B6-ADE1-FE242B508879}" destId="{751DC988-E4F6-4EA0-B720-AADD1CA38E75}" srcOrd="0" destOrd="0" presId="urn:microsoft.com/office/officeart/2005/8/layout/orgChart1"/>
    <dgm:cxn modelId="{018B26F7-4C5A-45B4-A242-5CBE5B007743}" srcId="{3B154504-4729-4148-B5AE-42D59338EBF4}" destId="{6E5F7EAC-1681-4FF3-97DE-11D609037BE2}" srcOrd="5" destOrd="0" parTransId="{C605AB5A-F451-43BC-9A3C-9570961024F2}" sibTransId="{AFAB4F36-9C55-4CD1-AD30-B7396FF0799B}"/>
    <dgm:cxn modelId="{9D0C90F7-EB5D-4DD6-A6DE-595C999C734D}" srcId="{3B154504-4729-4148-B5AE-42D59338EBF4}" destId="{43F454A6-CF96-4D48-A407-867740D59CCE}" srcOrd="1" destOrd="0" parTransId="{E2809B91-D873-4B7A-B0E7-EB3DCF22DB0B}" sibTransId="{914DAE83-F52C-44BD-A100-DBD06D29680A}"/>
    <dgm:cxn modelId="{9F3EB61A-9EE2-48AD-B229-642BE34516F5}" type="presParOf" srcId="{751DC988-E4F6-4EA0-B720-AADD1CA38E75}" destId="{7B40FA57-95F0-478D-81CC-8BE8F7DBE79E}" srcOrd="0" destOrd="0" presId="urn:microsoft.com/office/officeart/2005/8/layout/orgChart1"/>
    <dgm:cxn modelId="{E30AFF94-65FA-4C9A-ABC5-CEC53A072780}" type="presParOf" srcId="{7B40FA57-95F0-478D-81CC-8BE8F7DBE79E}" destId="{17C821D7-195C-4597-A9C6-DE8277A83F7F}" srcOrd="0" destOrd="0" presId="urn:microsoft.com/office/officeart/2005/8/layout/orgChart1"/>
    <dgm:cxn modelId="{AB224CD3-ED37-48B6-BCF3-2B94DD7C8C14}" type="presParOf" srcId="{17C821D7-195C-4597-A9C6-DE8277A83F7F}" destId="{D87A5200-4D52-4804-9A60-7686BF2ADC91}" srcOrd="0" destOrd="0" presId="urn:microsoft.com/office/officeart/2005/8/layout/orgChart1"/>
    <dgm:cxn modelId="{FE5B50E5-5117-4DD8-9412-7A1F7EF43D85}" type="presParOf" srcId="{17C821D7-195C-4597-A9C6-DE8277A83F7F}" destId="{647CE736-3524-4754-B49E-5E485F540872}" srcOrd="1" destOrd="0" presId="urn:microsoft.com/office/officeart/2005/8/layout/orgChart1"/>
    <dgm:cxn modelId="{3850AB9C-11F6-425D-AEF3-7E6A4B169910}" type="presParOf" srcId="{7B40FA57-95F0-478D-81CC-8BE8F7DBE79E}" destId="{17CE3F25-E1C6-469D-BD8E-52CE32474C28}" srcOrd="1" destOrd="0" presId="urn:microsoft.com/office/officeart/2005/8/layout/orgChart1"/>
    <dgm:cxn modelId="{DC5E114C-37FF-41C2-AE2A-76E0A8340A90}" type="presParOf" srcId="{17CE3F25-E1C6-469D-BD8E-52CE32474C28}" destId="{28472AFB-2031-40C4-8CBE-4373CBDC3B95}" srcOrd="0" destOrd="0" presId="urn:microsoft.com/office/officeart/2005/8/layout/orgChart1"/>
    <dgm:cxn modelId="{E5B8D988-EB09-489A-8132-7B65D1DD2034}" type="presParOf" srcId="{17CE3F25-E1C6-469D-BD8E-52CE32474C28}" destId="{60BA37BE-06FE-4437-BCAC-BDFBF234C99A}" srcOrd="1" destOrd="0" presId="urn:microsoft.com/office/officeart/2005/8/layout/orgChart1"/>
    <dgm:cxn modelId="{3BF97FCF-CD11-4CDE-A603-E243EA537EF5}" type="presParOf" srcId="{60BA37BE-06FE-4437-BCAC-BDFBF234C99A}" destId="{494C32EA-A8C2-4411-B36E-750E868AF2A6}" srcOrd="0" destOrd="0" presId="urn:microsoft.com/office/officeart/2005/8/layout/orgChart1"/>
    <dgm:cxn modelId="{9F83FAE1-2FBF-41C8-AD90-5495237E414A}" type="presParOf" srcId="{494C32EA-A8C2-4411-B36E-750E868AF2A6}" destId="{C82F12FC-78E5-4B56-9C68-7DAFE892F266}" srcOrd="0" destOrd="0" presId="urn:microsoft.com/office/officeart/2005/8/layout/orgChart1"/>
    <dgm:cxn modelId="{C6721A4C-49CE-4C96-A39C-61FDD0922490}" type="presParOf" srcId="{494C32EA-A8C2-4411-B36E-750E868AF2A6}" destId="{33E3985D-E665-4B48-90DC-BB3F787BF48E}" srcOrd="1" destOrd="0" presId="urn:microsoft.com/office/officeart/2005/8/layout/orgChart1"/>
    <dgm:cxn modelId="{75F81EAB-325B-4E73-9226-42FB4A263B90}" type="presParOf" srcId="{60BA37BE-06FE-4437-BCAC-BDFBF234C99A}" destId="{E4B45F44-43B1-40E5-8821-C8EDC709FD86}" srcOrd="1" destOrd="0" presId="urn:microsoft.com/office/officeart/2005/8/layout/orgChart1"/>
    <dgm:cxn modelId="{8E5FB4E8-5F2A-4A2A-8E97-36127014A478}" type="presParOf" srcId="{60BA37BE-06FE-4437-BCAC-BDFBF234C99A}" destId="{4F919C36-6C0A-45AD-88A5-595692C2631A}" srcOrd="2" destOrd="0" presId="urn:microsoft.com/office/officeart/2005/8/layout/orgChart1"/>
    <dgm:cxn modelId="{C7AF921B-5EF8-4B46-8A86-5AB5E37C70C3}" type="presParOf" srcId="{17CE3F25-E1C6-469D-BD8E-52CE32474C28}" destId="{B4A85E79-D5F9-4F6C-AA81-495A3D066DC5}" srcOrd="2" destOrd="0" presId="urn:microsoft.com/office/officeart/2005/8/layout/orgChart1"/>
    <dgm:cxn modelId="{D33074F1-2FAF-4922-AF84-D4C8772739C8}" type="presParOf" srcId="{17CE3F25-E1C6-469D-BD8E-52CE32474C28}" destId="{7E25E519-D835-405E-BEF6-22F1F98A3216}" srcOrd="3" destOrd="0" presId="urn:microsoft.com/office/officeart/2005/8/layout/orgChart1"/>
    <dgm:cxn modelId="{0814FAE1-6AEB-45E1-9A4C-CC08743F7B85}" type="presParOf" srcId="{7E25E519-D835-405E-BEF6-22F1F98A3216}" destId="{E04C2008-BA25-4CAA-8FC3-91C1A31E7678}" srcOrd="0" destOrd="0" presId="urn:microsoft.com/office/officeart/2005/8/layout/orgChart1"/>
    <dgm:cxn modelId="{5863A10E-678E-450E-A3B7-662C214ABB11}" type="presParOf" srcId="{E04C2008-BA25-4CAA-8FC3-91C1A31E7678}" destId="{5C3FEEA5-2ECB-4DBF-8DB7-FCD311748BEE}" srcOrd="0" destOrd="0" presId="urn:microsoft.com/office/officeart/2005/8/layout/orgChart1"/>
    <dgm:cxn modelId="{3EAE58EB-62FB-40FA-9341-858FA43E6C91}" type="presParOf" srcId="{E04C2008-BA25-4CAA-8FC3-91C1A31E7678}" destId="{64E0DC0C-D17B-485B-81D8-B034C7F732B9}" srcOrd="1" destOrd="0" presId="urn:microsoft.com/office/officeart/2005/8/layout/orgChart1"/>
    <dgm:cxn modelId="{8A7BF39B-63F1-4F54-BBF8-C94D2B0D1B7C}" type="presParOf" srcId="{7E25E519-D835-405E-BEF6-22F1F98A3216}" destId="{07F26FBF-A641-4669-AF87-80BEA2B15D51}" srcOrd="1" destOrd="0" presId="urn:microsoft.com/office/officeart/2005/8/layout/orgChart1"/>
    <dgm:cxn modelId="{987AA140-0A45-4AD5-87DB-8340D24A4310}" type="presParOf" srcId="{7E25E519-D835-405E-BEF6-22F1F98A3216}" destId="{B32C1DC4-65C8-4169-98A9-4FFBC2160DF8}" srcOrd="2" destOrd="0" presId="urn:microsoft.com/office/officeart/2005/8/layout/orgChart1"/>
    <dgm:cxn modelId="{91393D93-735B-4EB5-B5E4-3996C20CBE7B}" type="presParOf" srcId="{17CE3F25-E1C6-469D-BD8E-52CE32474C28}" destId="{74436E31-E77C-4262-9BD7-78C8413987E1}" srcOrd="4" destOrd="0" presId="urn:microsoft.com/office/officeart/2005/8/layout/orgChart1"/>
    <dgm:cxn modelId="{AD98861C-C4FC-4269-B874-C77EF097B5C7}" type="presParOf" srcId="{17CE3F25-E1C6-469D-BD8E-52CE32474C28}" destId="{2D9BF1C9-EFFA-4C8E-9D82-877B8F6C854D}" srcOrd="5" destOrd="0" presId="urn:microsoft.com/office/officeart/2005/8/layout/orgChart1"/>
    <dgm:cxn modelId="{1D815B41-AA58-46EC-B4EE-3FE7781CA95A}" type="presParOf" srcId="{2D9BF1C9-EFFA-4C8E-9D82-877B8F6C854D}" destId="{3CBB6C42-A756-4E29-8525-8D5286318A9B}" srcOrd="0" destOrd="0" presId="urn:microsoft.com/office/officeart/2005/8/layout/orgChart1"/>
    <dgm:cxn modelId="{2EE883A1-7F5A-48BA-B83D-5D58EAA24552}" type="presParOf" srcId="{3CBB6C42-A756-4E29-8525-8D5286318A9B}" destId="{A252815E-C432-432E-B961-4EB6EABAA14B}" srcOrd="0" destOrd="0" presId="urn:microsoft.com/office/officeart/2005/8/layout/orgChart1"/>
    <dgm:cxn modelId="{22FD2ED0-8567-4B72-A87B-ACE695F1028D}" type="presParOf" srcId="{3CBB6C42-A756-4E29-8525-8D5286318A9B}" destId="{44DD1610-0344-4D38-BAF4-8C1E5C38D271}" srcOrd="1" destOrd="0" presId="urn:microsoft.com/office/officeart/2005/8/layout/orgChart1"/>
    <dgm:cxn modelId="{73B2C165-2990-41CE-B6E5-5E10C60EC462}" type="presParOf" srcId="{2D9BF1C9-EFFA-4C8E-9D82-877B8F6C854D}" destId="{C6DA7168-CD71-4F09-AFC9-4A7F19E247A5}" srcOrd="1" destOrd="0" presId="urn:microsoft.com/office/officeart/2005/8/layout/orgChart1"/>
    <dgm:cxn modelId="{B06A8BC5-CC4A-498F-A9D0-743A65004E3B}" type="presParOf" srcId="{2D9BF1C9-EFFA-4C8E-9D82-877B8F6C854D}" destId="{C9C181EC-2837-4ACC-8ED4-319EABA67E0A}" srcOrd="2" destOrd="0" presId="urn:microsoft.com/office/officeart/2005/8/layout/orgChart1"/>
    <dgm:cxn modelId="{64BB96B6-3F42-45E7-8C83-1D8F24F79B20}" type="presParOf" srcId="{17CE3F25-E1C6-469D-BD8E-52CE32474C28}" destId="{BEDD56AC-0B58-47F7-B16A-B369B5CC62D9}" srcOrd="6" destOrd="0" presId="urn:microsoft.com/office/officeart/2005/8/layout/orgChart1"/>
    <dgm:cxn modelId="{5A096CCB-7122-4931-A663-68DE02A1256A}" type="presParOf" srcId="{17CE3F25-E1C6-469D-BD8E-52CE32474C28}" destId="{278C1E24-FC16-42C7-8D95-AC7A1E95432D}" srcOrd="7" destOrd="0" presId="urn:microsoft.com/office/officeart/2005/8/layout/orgChart1"/>
    <dgm:cxn modelId="{50B1B80A-5510-4EE0-B8C0-90A17C8494B2}" type="presParOf" srcId="{278C1E24-FC16-42C7-8D95-AC7A1E95432D}" destId="{99009C73-9137-4330-84E4-4CCE5DB17C47}" srcOrd="0" destOrd="0" presId="urn:microsoft.com/office/officeart/2005/8/layout/orgChart1"/>
    <dgm:cxn modelId="{CD031EB7-E4CC-4CA6-9FAC-634AFCDE0CD9}" type="presParOf" srcId="{99009C73-9137-4330-84E4-4CCE5DB17C47}" destId="{C70BAD07-15A3-4559-96C0-007676A0F837}" srcOrd="0" destOrd="0" presId="urn:microsoft.com/office/officeart/2005/8/layout/orgChart1"/>
    <dgm:cxn modelId="{11518275-3353-4227-8B88-56C439221883}" type="presParOf" srcId="{99009C73-9137-4330-84E4-4CCE5DB17C47}" destId="{FF444599-C4F9-42D9-8DD6-123E6561AF9E}" srcOrd="1" destOrd="0" presId="urn:microsoft.com/office/officeart/2005/8/layout/orgChart1"/>
    <dgm:cxn modelId="{E490BA6B-C0C7-4721-9CD0-4F7A5C40C5C3}" type="presParOf" srcId="{278C1E24-FC16-42C7-8D95-AC7A1E95432D}" destId="{B720F7D2-C122-4FBF-9981-67C550DB7457}" srcOrd="1" destOrd="0" presId="urn:microsoft.com/office/officeart/2005/8/layout/orgChart1"/>
    <dgm:cxn modelId="{B2F2C6A8-48AA-4208-9696-F48D6071D1B7}" type="presParOf" srcId="{278C1E24-FC16-42C7-8D95-AC7A1E95432D}" destId="{9F5AE39B-5930-4B0B-B6D8-3D56133C6E07}" srcOrd="2" destOrd="0" presId="urn:microsoft.com/office/officeart/2005/8/layout/orgChart1"/>
    <dgm:cxn modelId="{AEC4920C-E0F3-48BF-9039-7DAA9C805604}" type="presParOf" srcId="{17CE3F25-E1C6-469D-BD8E-52CE32474C28}" destId="{09C45558-4F0A-47A6-9208-B36C24255710}" srcOrd="8" destOrd="0" presId="urn:microsoft.com/office/officeart/2005/8/layout/orgChart1"/>
    <dgm:cxn modelId="{EDF8A59C-3DF9-4F8E-8205-A1481DD2E7B0}" type="presParOf" srcId="{17CE3F25-E1C6-469D-BD8E-52CE32474C28}" destId="{ED8B234F-F09F-45A7-A2DE-F543BAE02EE3}" srcOrd="9" destOrd="0" presId="urn:microsoft.com/office/officeart/2005/8/layout/orgChart1"/>
    <dgm:cxn modelId="{A999D2C3-CF9D-4AF7-A2E2-BC437D9FA6AB}" type="presParOf" srcId="{ED8B234F-F09F-45A7-A2DE-F543BAE02EE3}" destId="{BA0B3FC1-C234-4054-8DD7-D082AB82A999}" srcOrd="0" destOrd="0" presId="urn:microsoft.com/office/officeart/2005/8/layout/orgChart1"/>
    <dgm:cxn modelId="{999F88C0-31EE-4BDF-AA43-A519967A2103}" type="presParOf" srcId="{BA0B3FC1-C234-4054-8DD7-D082AB82A999}" destId="{334DC3A2-84DD-4748-B0E5-1A7292727225}" srcOrd="0" destOrd="0" presId="urn:microsoft.com/office/officeart/2005/8/layout/orgChart1"/>
    <dgm:cxn modelId="{C2074344-6847-4EBF-81BF-E982CF6569E5}" type="presParOf" srcId="{BA0B3FC1-C234-4054-8DD7-D082AB82A999}" destId="{901B9264-5221-4043-B14B-A7644AF148AB}" srcOrd="1" destOrd="0" presId="urn:microsoft.com/office/officeart/2005/8/layout/orgChart1"/>
    <dgm:cxn modelId="{ABABD2EC-A8F3-4048-AA94-58265B9EE862}" type="presParOf" srcId="{ED8B234F-F09F-45A7-A2DE-F543BAE02EE3}" destId="{84612C58-D68B-420C-9AA5-B4C522F837CC}" srcOrd="1" destOrd="0" presId="urn:microsoft.com/office/officeart/2005/8/layout/orgChart1"/>
    <dgm:cxn modelId="{19DCB1BB-0AA4-4408-84BD-D7B8DDBDA1E6}" type="presParOf" srcId="{ED8B234F-F09F-45A7-A2DE-F543BAE02EE3}" destId="{6206F34E-0490-46F4-AC18-412D90C7696D}" srcOrd="2" destOrd="0" presId="urn:microsoft.com/office/officeart/2005/8/layout/orgChart1"/>
    <dgm:cxn modelId="{2E5F62B6-4DA4-45AC-8265-597D674346E4}" type="presParOf" srcId="{17CE3F25-E1C6-469D-BD8E-52CE32474C28}" destId="{063C5C6F-9A8C-4D5D-8CB8-B47BCD120B61}" srcOrd="10" destOrd="0" presId="urn:microsoft.com/office/officeart/2005/8/layout/orgChart1"/>
    <dgm:cxn modelId="{B644554E-0446-4563-849C-1F7BEEB4A399}" type="presParOf" srcId="{17CE3F25-E1C6-469D-BD8E-52CE32474C28}" destId="{908EAABF-49D5-431E-A10B-73C96A660357}" srcOrd="11" destOrd="0" presId="urn:microsoft.com/office/officeart/2005/8/layout/orgChart1"/>
    <dgm:cxn modelId="{730C7411-B09A-4AA9-BB00-58C9F6CBC66F}" type="presParOf" srcId="{908EAABF-49D5-431E-A10B-73C96A660357}" destId="{3B98FB38-4A04-46A7-A429-D40FCE5FDB23}" srcOrd="0" destOrd="0" presId="urn:microsoft.com/office/officeart/2005/8/layout/orgChart1"/>
    <dgm:cxn modelId="{8B58281B-4025-4332-9010-6FB12727BB51}" type="presParOf" srcId="{3B98FB38-4A04-46A7-A429-D40FCE5FDB23}" destId="{41F590EC-ED51-42F2-BAF9-87910495B675}" srcOrd="0" destOrd="0" presId="urn:microsoft.com/office/officeart/2005/8/layout/orgChart1"/>
    <dgm:cxn modelId="{259DC5DB-C2E2-49E5-B20C-647080242298}" type="presParOf" srcId="{3B98FB38-4A04-46A7-A429-D40FCE5FDB23}" destId="{92DF2A6B-4D55-4729-B438-730ADAF713E6}" srcOrd="1" destOrd="0" presId="urn:microsoft.com/office/officeart/2005/8/layout/orgChart1"/>
    <dgm:cxn modelId="{4A5D8706-8BF3-49D2-BDFC-B50927C1BCD0}" type="presParOf" srcId="{908EAABF-49D5-431E-A10B-73C96A660357}" destId="{3B130DFC-B453-480D-A13A-6BB29FFCAD86}" srcOrd="1" destOrd="0" presId="urn:microsoft.com/office/officeart/2005/8/layout/orgChart1"/>
    <dgm:cxn modelId="{6AB1E409-6EF2-44E0-A096-FE121D1C4FF6}" type="presParOf" srcId="{908EAABF-49D5-431E-A10B-73C96A660357}" destId="{82ECBCD6-C178-4630-9DCB-A48855CF6166}" srcOrd="2" destOrd="0" presId="urn:microsoft.com/office/officeart/2005/8/layout/orgChart1"/>
    <dgm:cxn modelId="{BC8098DB-8A57-46DB-9869-32972FF600CE}" type="presParOf" srcId="{7B40FA57-95F0-478D-81CC-8BE8F7DBE79E}" destId="{E3F019F6-B228-4AF5-8C88-5620200A35A7}" srcOrd="2" destOrd="0" presId="urn:microsoft.com/office/officeart/2005/8/layout/orgChart1"/>
    <dgm:cxn modelId="{8864C0A8-A286-4AA4-AFA6-1B3BFF2260BB}" type="presParOf" srcId="{E3F019F6-B228-4AF5-8C88-5620200A35A7}" destId="{0BD5C1EB-DEAB-4BB9-9345-A4A5D69455EF}" srcOrd="0" destOrd="0" presId="urn:microsoft.com/office/officeart/2005/8/layout/orgChart1"/>
    <dgm:cxn modelId="{F5095F69-523A-4173-9C0B-FDDBF14D9697}" type="presParOf" srcId="{E3F019F6-B228-4AF5-8C88-5620200A35A7}" destId="{0D7C021B-B410-4699-AEFE-D7B8A3F721A0}" srcOrd="1" destOrd="0" presId="urn:microsoft.com/office/officeart/2005/8/layout/orgChart1"/>
    <dgm:cxn modelId="{591863A6-617A-4542-91ED-9BAE954F3DC3}" type="presParOf" srcId="{0D7C021B-B410-4699-AEFE-D7B8A3F721A0}" destId="{1787CDE0-A03C-49D0-9AAA-A02CA9BCAA6A}" srcOrd="0" destOrd="0" presId="urn:microsoft.com/office/officeart/2005/8/layout/orgChart1"/>
    <dgm:cxn modelId="{77170D4B-64E1-4574-8B6B-64FC5ADA75BA}" type="presParOf" srcId="{1787CDE0-A03C-49D0-9AAA-A02CA9BCAA6A}" destId="{A6A990C1-BB4D-4C23-908B-9F901164AFEE}" srcOrd="0" destOrd="0" presId="urn:microsoft.com/office/officeart/2005/8/layout/orgChart1"/>
    <dgm:cxn modelId="{89D46ACD-22FB-4433-B93A-5D0BBA11F65D}" type="presParOf" srcId="{1787CDE0-A03C-49D0-9AAA-A02CA9BCAA6A}" destId="{84E8018F-27E9-454E-B0CF-E4077635145B}" srcOrd="1" destOrd="0" presId="urn:microsoft.com/office/officeart/2005/8/layout/orgChart1"/>
    <dgm:cxn modelId="{143C9B17-A175-4D32-8DC8-A6B1C2EE6687}" type="presParOf" srcId="{0D7C021B-B410-4699-AEFE-D7B8A3F721A0}" destId="{7E0A1ED0-B878-4E4D-9DB7-347D308C42E2}" srcOrd="1" destOrd="0" presId="urn:microsoft.com/office/officeart/2005/8/layout/orgChart1"/>
    <dgm:cxn modelId="{750FA28E-ADEF-48B9-B4CC-DB1DCDF885F2}" type="presParOf" srcId="{0D7C021B-B410-4699-AEFE-D7B8A3F721A0}" destId="{CBC3EF9E-E094-4FAF-956F-DF28CB988F4D}" srcOrd="2" destOrd="0" presId="urn:microsoft.com/office/officeart/2005/8/layout/orgChart1"/>
    <dgm:cxn modelId="{FF4E74CC-6C7B-443B-9EEF-66445666D91B}" type="presParOf" srcId="{E3F019F6-B228-4AF5-8C88-5620200A35A7}" destId="{B4DA40CE-CCB4-4CC7-A94F-853AE5E1C192}" srcOrd="2" destOrd="0" presId="urn:microsoft.com/office/officeart/2005/8/layout/orgChart1"/>
    <dgm:cxn modelId="{0992DAFA-A6E2-4E57-9346-EA4933576D65}" type="presParOf" srcId="{E3F019F6-B228-4AF5-8C88-5620200A35A7}" destId="{1F27E8D5-A025-4A87-AAD5-BAB95C5384C1}" srcOrd="3" destOrd="0" presId="urn:microsoft.com/office/officeart/2005/8/layout/orgChart1"/>
    <dgm:cxn modelId="{6372080A-4D77-4D2F-8AE8-169312ED1056}" type="presParOf" srcId="{1F27E8D5-A025-4A87-AAD5-BAB95C5384C1}" destId="{DE96D002-1105-4EDF-BC8D-C5C6380AD06C}" srcOrd="0" destOrd="0" presId="urn:microsoft.com/office/officeart/2005/8/layout/orgChart1"/>
    <dgm:cxn modelId="{1A951CB0-9A0B-450A-8FB3-47689258E11C}" type="presParOf" srcId="{DE96D002-1105-4EDF-BC8D-C5C6380AD06C}" destId="{E71076B9-22E0-46D0-840C-CE3DC05ED1A2}" srcOrd="0" destOrd="0" presId="urn:microsoft.com/office/officeart/2005/8/layout/orgChart1"/>
    <dgm:cxn modelId="{7B643BC9-3ADF-40C0-BBFF-B46FFA4E7664}" type="presParOf" srcId="{DE96D002-1105-4EDF-BC8D-C5C6380AD06C}" destId="{2554A01E-947E-49B7-9482-458F8EE37D1E}" srcOrd="1" destOrd="0" presId="urn:microsoft.com/office/officeart/2005/8/layout/orgChart1"/>
    <dgm:cxn modelId="{AC2C3208-2331-40A3-A9D2-8A1D09D4AF94}" type="presParOf" srcId="{1F27E8D5-A025-4A87-AAD5-BAB95C5384C1}" destId="{BAB606CC-31E1-411F-9B9B-BD756E08E4FE}" srcOrd="1" destOrd="0" presId="urn:microsoft.com/office/officeart/2005/8/layout/orgChart1"/>
    <dgm:cxn modelId="{CF7330EC-8D91-4951-9025-D47670D99AD8}" type="presParOf" srcId="{1F27E8D5-A025-4A87-AAD5-BAB95C5384C1}" destId="{5CB14C94-5861-405E-B8BB-7AA250CABC59}" srcOrd="2" destOrd="0" presId="urn:microsoft.com/office/officeart/2005/8/layout/orgChart1"/>
    <dgm:cxn modelId="{7E77F070-A5FE-47E0-8B15-47D8CC2DC646}" type="presParOf" srcId="{E3F019F6-B228-4AF5-8C88-5620200A35A7}" destId="{07555A6A-046F-4AC6-A583-36EB81BD9084}" srcOrd="4" destOrd="0" presId="urn:microsoft.com/office/officeart/2005/8/layout/orgChart1"/>
    <dgm:cxn modelId="{FC756E06-F4E3-4AB3-BB3C-CE578A732C91}" type="presParOf" srcId="{E3F019F6-B228-4AF5-8C88-5620200A35A7}" destId="{9004CD36-C9F8-4E68-9C8C-E732CB064F9E}" srcOrd="5" destOrd="0" presId="urn:microsoft.com/office/officeart/2005/8/layout/orgChart1"/>
    <dgm:cxn modelId="{68C121DF-A219-4896-BF40-C9D27A376578}" type="presParOf" srcId="{9004CD36-C9F8-4E68-9C8C-E732CB064F9E}" destId="{462C9E85-20A1-43CF-B4C8-CBABB00E5EE2}" srcOrd="0" destOrd="0" presId="urn:microsoft.com/office/officeart/2005/8/layout/orgChart1"/>
    <dgm:cxn modelId="{93BA07B7-C708-48F0-86C5-F7B7FE746DA8}" type="presParOf" srcId="{462C9E85-20A1-43CF-B4C8-CBABB00E5EE2}" destId="{FA11217C-494E-4AC4-9ED2-CA718A00F961}" srcOrd="0" destOrd="0" presId="urn:microsoft.com/office/officeart/2005/8/layout/orgChart1"/>
    <dgm:cxn modelId="{461B51B5-2BBE-4341-B2A1-21B1F7572E60}" type="presParOf" srcId="{462C9E85-20A1-43CF-B4C8-CBABB00E5EE2}" destId="{7E341A89-CB12-4704-861B-E8FD2967D4CC}" srcOrd="1" destOrd="0" presId="urn:microsoft.com/office/officeart/2005/8/layout/orgChart1"/>
    <dgm:cxn modelId="{536460DD-CB6F-4A0C-9D61-CB4FAAC5E460}" type="presParOf" srcId="{9004CD36-C9F8-4E68-9C8C-E732CB064F9E}" destId="{DA7EC294-C10B-42BB-B5C5-96783D2E9596}" srcOrd="1" destOrd="0" presId="urn:microsoft.com/office/officeart/2005/8/layout/orgChart1"/>
    <dgm:cxn modelId="{55CA56FA-AC15-4C92-9EB4-0FE332AFDEAA}" type="presParOf" srcId="{9004CD36-C9F8-4E68-9C8C-E732CB064F9E}" destId="{B292CBBF-DA42-4EFD-98C0-A1FB9D1F228D}" srcOrd="2" destOrd="0" presId="urn:microsoft.com/office/officeart/2005/8/layout/orgChart1"/>
    <dgm:cxn modelId="{74D29A68-89C2-41D0-9931-46A925069ED6}" type="presParOf" srcId="{E3F019F6-B228-4AF5-8C88-5620200A35A7}" destId="{FA3EFBBC-290C-440A-9F79-4E80B339DA61}" srcOrd="6" destOrd="0" presId="urn:microsoft.com/office/officeart/2005/8/layout/orgChart1"/>
    <dgm:cxn modelId="{94E4DA59-CCB0-4C47-B5A8-5CDCE3E8064C}" type="presParOf" srcId="{E3F019F6-B228-4AF5-8C88-5620200A35A7}" destId="{FFBD3D59-EF14-4CA2-BEA7-278FBA22DC4E}" srcOrd="7" destOrd="0" presId="urn:microsoft.com/office/officeart/2005/8/layout/orgChart1"/>
    <dgm:cxn modelId="{6DB540D6-1E51-44BF-AF20-02F51065A78D}" type="presParOf" srcId="{FFBD3D59-EF14-4CA2-BEA7-278FBA22DC4E}" destId="{40BBF933-9936-4792-9253-D450706C796B}" srcOrd="0" destOrd="0" presId="urn:microsoft.com/office/officeart/2005/8/layout/orgChart1"/>
    <dgm:cxn modelId="{BFB55BA8-5E27-499F-8CFD-86914B5167B8}" type="presParOf" srcId="{40BBF933-9936-4792-9253-D450706C796B}" destId="{D7BA820F-A77B-4EC1-8069-0DD5FD362153}" srcOrd="0" destOrd="0" presId="urn:microsoft.com/office/officeart/2005/8/layout/orgChart1"/>
    <dgm:cxn modelId="{1BF9EDA1-74FA-49D6-8700-039580DBBA1F}" type="presParOf" srcId="{40BBF933-9936-4792-9253-D450706C796B}" destId="{41238CDD-72DA-472A-A274-1C9C2429A189}" srcOrd="1" destOrd="0" presId="urn:microsoft.com/office/officeart/2005/8/layout/orgChart1"/>
    <dgm:cxn modelId="{8610CE9F-F9F0-4F0D-8D10-8B4AD938DE83}" type="presParOf" srcId="{FFBD3D59-EF14-4CA2-BEA7-278FBA22DC4E}" destId="{A5567395-DE30-4E14-A57A-17638F5D807B}" srcOrd="1" destOrd="0" presId="urn:microsoft.com/office/officeart/2005/8/layout/orgChart1"/>
    <dgm:cxn modelId="{771787B4-1363-4C7D-9E81-6F90B28F8CDD}" type="presParOf" srcId="{FFBD3D59-EF14-4CA2-BEA7-278FBA22DC4E}" destId="{9C3EE665-8440-4C3D-A235-754428116C63}" srcOrd="2" destOrd="0" presId="urn:microsoft.com/office/officeart/2005/8/layout/orgChart1"/>
    <dgm:cxn modelId="{BE4CEB7C-706F-4D4F-9E1A-69F8E019A29A}" type="presParOf" srcId="{E3F019F6-B228-4AF5-8C88-5620200A35A7}" destId="{093A799F-F68D-4AD1-BD8D-906348DBF1E3}" srcOrd="8" destOrd="0" presId="urn:microsoft.com/office/officeart/2005/8/layout/orgChart1"/>
    <dgm:cxn modelId="{1BFF3B67-9A44-4500-A461-D7828A166614}" type="presParOf" srcId="{E3F019F6-B228-4AF5-8C88-5620200A35A7}" destId="{755C4965-DDDA-42EB-86C3-FAE7331AD3F4}" srcOrd="9" destOrd="0" presId="urn:microsoft.com/office/officeart/2005/8/layout/orgChart1"/>
    <dgm:cxn modelId="{F49C771C-28E1-4C24-85F9-5A7E37A3AED9}" type="presParOf" srcId="{755C4965-DDDA-42EB-86C3-FAE7331AD3F4}" destId="{D5392CAB-540E-4125-A84C-CED220700AA1}" srcOrd="0" destOrd="0" presId="urn:microsoft.com/office/officeart/2005/8/layout/orgChart1"/>
    <dgm:cxn modelId="{1173CE69-BE0F-4BF0-B6D1-089DD94CC8F7}" type="presParOf" srcId="{D5392CAB-540E-4125-A84C-CED220700AA1}" destId="{BC26A04F-41B8-4CF2-9829-EBFE8F0FFCBA}" srcOrd="0" destOrd="0" presId="urn:microsoft.com/office/officeart/2005/8/layout/orgChart1"/>
    <dgm:cxn modelId="{9A7024AD-DFD3-4073-B1F1-9F00BD3863A1}" type="presParOf" srcId="{D5392CAB-540E-4125-A84C-CED220700AA1}" destId="{5E54A55E-F82F-4A26-A97D-E2F33810D998}" srcOrd="1" destOrd="0" presId="urn:microsoft.com/office/officeart/2005/8/layout/orgChart1"/>
    <dgm:cxn modelId="{11F05C25-901B-4044-8D38-5A27542B18C5}" type="presParOf" srcId="{755C4965-DDDA-42EB-86C3-FAE7331AD3F4}" destId="{75CE18C7-8EB5-47E9-AAA1-A6AE1338F53C}" srcOrd="1" destOrd="0" presId="urn:microsoft.com/office/officeart/2005/8/layout/orgChart1"/>
    <dgm:cxn modelId="{1CBE7B5B-88DD-4152-8C10-7694F8DE2C77}" type="presParOf" srcId="{755C4965-DDDA-42EB-86C3-FAE7331AD3F4}" destId="{EF48F43E-28EA-4F33-9ABE-7FD56626F59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9D4FB8-E06D-45B6-ADE1-FE242B508879}"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sv-SE"/>
        </a:p>
      </dgm:t>
    </dgm:pt>
    <dgm:pt modelId="{3B154504-4729-4148-B5AE-42D59338EBF4}">
      <dgm:prSet phldrT="[Text]"/>
      <dgm:spPr/>
      <dgm:t>
        <a:bodyPr/>
        <a:lstStyle/>
        <a:p>
          <a:r>
            <a:rPr lang="sv-SE" dirty="0"/>
            <a:t>Förvaltningsdirektör</a:t>
          </a:r>
        </a:p>
        <a:p>
          <a:endParaRPr lang="sv-SE" dirty="0"/>
        </a:p>
      </dgm:t>
    </dgm:pt>
    <dgm:pt modelId="{6C4B1C4F-431D-4A59-9691-73749AAEB7AE}" type="parTrans" cxnId="{0AC51E63-2085-4368-926A-FA588F84EB8E}">
      <dgm:prSet/>
      <dgm:spPr/>
      <dgm:t>
        <a:bodyPr/>
        <a:lstStyle/>
        <a:p>
          <a:endParaRPr lang="sv-SE"/>
        </a:p>
      </dgm:t>
    </dgm:pt>
    <dgm:pt modelId="{BCE240B2-815D-49DF-8574-E79EB555DD96}" type="sibTrans" cxnId="{0AC51E63-2085-4368-926A-FA588F84EB8E}">
      <dgm:prSet/>
      <dgm:spPr/>
      <dgm:t>
        <a:bodyPr/>
        <a:lstStyle/>
        <a:p>
          <a:endParaRPr lang="sv-SE"/>
        </a:p>
      </dgm:t>
    </dgm:pt>
    <dgm:pt modelId="{E97DAEE6-46F6-4712-A1ED-5E25BF2CA2F4}" type="asst">
      <dgm:prSet phldrT="[Text]"/>
      <dgm:spPr/>
      <dgm:t>
        <a:bodyPr/>
        <a:lstStyle/>
        <a:p>
          <a:r>
            <a:rPr lang="sv-SE" dirty="0"/>
            <a:t>Avdelningschef</a:t>
          </a:r>
        </a:p>
        <a:p>
          <a:r>
            <a:rPr lang="sv-SE" dirty="0"/>
            <a:t>Ekonomi</a:t>
          </a:r>
        </a:p>
      </dgm:t>
    </dgm:pt>
    <dgm:pt modelId="{38D9B768-4AFC-42D5-A0E8-C02B2AA15CE8}" type="parTrans" cxnId="{FED50F03-8280-47FC-9E59-526689529565}">
      <dgm:prSet/>
      <dgm:spPr/>
      <dgm:t>
        <a:bodyPr/>
        <a:lstStyle/>
        <a:p>
          <a:endParaRPr lang="sv-SE"/>
        </a:p>
      </dgm:t>
    </dgm:pt>
    <dgm:pt modelId="{B6D9BC14-5BAB-46B1-A5B3-709860DEAC91}" type="sibTrans" cxnId="{FED50F03-8280-47FC-9E59-526689529565}">
      <dgm:prSet/>
      <dgm:spPr/>
      <dgm:t>
        <a:bodyPr/>
        <a:lstStyle/>
        <a:p>
          <a:endParaRPr lang="sv-SE"/>
        </a:p>
      </dgm:t>
    </dgm:pt>
    <dgm:pt modelId="{6E5F7EAC-1681-4FF3-97DE-11D609037BE2}">
      <dgm:prSet phldrT="[Text]"/>
      <dgm:spPr/>
      <dgm:t>
        <a:bodyPr/>
        <a:lstStyle/>
        <a:p>
          <a:r>
            <a:rPr lang="sv-SE" dirty="0"/>
            <a:t>Avdelningschef</a:t>
          </a:r>
        </a:p>
        <a:p>
          <a:r>
            <a:rPr lang="sv-SE" dirty="0" err="1"/>
            <a:t>BmSS</a:t>
          </a:r>
          <a:r>
            <a:rPr lang="sv-SE" dirty="0"/>
            <a:t> </a:t>
          </a:r>
        </a:p>
        <a:p>
          <a:r>
            <a:rPr lang="sv-SE" dirty="0"/>
            <a:t>Ca 10 VC,85 EC</a:t>
          </a:r>
        </a:p>
        <a:p>
          <a:r>
            <a:rPr lang="sv-SE" dirty="0"/>
            <a:t> </a:t>
          </a:r>
        </a:p>
      </dgm:t>
    </dgm:pt>
    <dgm:pt modelId="{C605AB5A-F451-43BC-9A3C-9570961024F2}" type="parTrans" cxnId="{018B26F7-4C5A-45B4-A242-5CBE5B007743}">
      <dgm:prSet/>
      <dgm:spPr/>
      <dgm:t>
        <a:bodyPr/>
        <a:lstStyle/>
        <a:p>
          <a:endParaRPr lang="sv-SE"/>
        </a:p>
      </dgm:t>
    </dgm:pt>
    <dgm:pt modelId="{AFAB4F36-9C55-4CD1-AD30-B7396FF0799B}" type="sibTrans" cxnId="{018B26F7-4C5A-45B4-A242-5CBE5B007743}">
      <dgm:prSet/>
      <dgm:spPr/>
      <dgm:t>
        <a:bodyPr/>
        <a:lstStyle/>
        <a:p>
          <a:endParaRPr lang="sv-SE"/>
        </a:p>
      </dgm:t>
    </dgm:pt>
    <dgm:pt modelId="{98F97965-A815-4089-A4F9-6FA4B5134719}">
      <dgm:prSet phldrT="[Text]"/>
      <dgm:spPr/>
      <dgm:t>
        <a:bodyPr/>
        <a:lstStyle/>
        <a:p>
          <a:r>
            <a:rPr lang="sv-SE" dirty="0"/>
            <a:t>Avdelningschef</a:t>
          </a:r>
        </a:p>
        <a:p>
          <a:r>
            <a:rPr lang="sv-SE" dirty="0"/>
            <a:t>Daglig verksamhet/stöd</a:t>
          </a:r>
        </a:p>
        <a:p>
          <a:r>
            <a:rPr lang="sv-SE" dirty="0"/>
            <a:t>Ca 6 VC, 41 EC, </a:t>
          </a:r>
          <a:r>
            <a:rPr lang="sv-SE"/>
            <a:t>14 GC</a:t>
          </a:r>
          <a:endParaRPr lang="sv-SE" dirty="0"/>
        </a:p>
      </dgm:t>
    </dgm:pt>
    <dgm:pt modelId="{0C68D7E3-147F-4238-A910-C59BBD58855B}" type="parTrans" cxnId="{A189AE54-07FA-47DF-8D8E-8CBD31833F49}">
      <dgm:prSet/>
      <dgm:spPr/>
      <dgm:t>
        <a:bodyPr/>
        <a:lstStyle/>
        <a:p>
          <a:endParaRPr lang="sv-SE"/>
        </a:p>
      </dgm:t>
    </dgm:pt>
    <dgm:pt modelId="{7211F9ED-863C-46A8-9347-6652B55E855C}" type="sibTrans" cxnId="{A189AE54-07FA-47DF-8D8E-8CBD31833F49}">
      <dgm:prSet/>
      <dgm:spPr/>
      <dgm:t>
        <a:bodyPr/>
        <a:lstStyle/>
        <a:p>
          <a:endParaRPr lang="sv-SE"/>
        </a:p>
      </dgm:t>
    </dgm:pt>
    <dgm:pt modelId="{19334773-666F-42B2-8880-F0659A26DCED}">
      <dgm:prSet phldrT="[Text]"/>
      <dgm:spPr/>
      <dgm:t>
        <a:bodyPr/>
        <a:lstStyle/>
        <a:p>
          <a:r>
            <a:rPr lang="sv-SE" dirty="0"/>
            <a:t>Avdelningschef</a:t>
          </a:r>
        </a:p>
        <a:p>
          <a:r>
            <a:rPr lang="sv-SE" dirty="0"/>
            <a:t>Myndighetsutövning </a:t>
          </a:r>
        </a:p>
        <a:p>
          <a:r>
            <a:rPr lang="sv-SE" dirty="0"/>
            <a:t>Socialpsykiatri</a:t>
          </a:r>
        </a:p>
        <a:p>
          <a:r>
            <a:rPr lang="sv-SE"/>
            <a:t>Ca 3 VC ,</a:t>
          </a:r>
          <a:r>
            <a:rPr lang="sv-SE" dirty="0"/>
            <a:t>24 EC, 4GC</a:t>
          </a:r>
        </a:p>
      </dgm:t>
    </dgm:pt>
    <dgm:pt modelId="{EB4955AD-FDDC-4125-9A9F-7E78517C7D2F}" type="parTrans" cxnId="{5D5E47EA-D48C-4F2A-A8EC-DB5112F00ED3}">
      <dgm:prSet/>
      <dgm:spPr/>
      <dgm:t>
        <a:bodyPr/>
        <a:lstStyle/>
        <a:p>
          <a:endParaRPr lang="sv-SE"/>
        </a:p>
      </dgm:t>
    </dgm:pt>
    <dgm:pt modelId="{1AF95EB8-9956-42E5-A69E-82817BF703B0}" type="sibTrans" cxnId="{5D5E47EA-D48C-4F2A-A8EC-DB5112F00ED3}">
      <dgm:prSet/>
      <dgm:spPr/>
      <dgm:t>
        <a:bodyPr/>
        <a:lstStyle/>
        <a:p>
          <a:endParaRPr lang="sv-SE"/>
        </a:p>
      </dgm:t>
    </dgm:pt>
    <dgm:pt modelId="{43F454A6-CF96-4D48-A407-867740D59CCE}" type="asst">
      <dgm:prSet phldrT="[Text]"/>
      <dgm:spPr/>
      <dgm:t>
        <a:bodyPr/>
        <a:lstStyle/>
        <a:p>
          <a:r>
            <a:rPr lang="sv-SE" dirty="0"/>
            <a:t>Avdelningschef</a:t>
          </a:r>
        </a:p>
        <a:p>
          <a:r>
            <a:rPr lang="sv-SE" dirty="0"/>
            <a:t>HR</a:t>
          </a:r>
        </a:p>
      </dgm:t>
    </dgm:pt>
    <dgm:pt modelId="{E2809B91-D873-4B7A-B0E7-EB3DCF22DB0B}" type="parTrans" cxnId="{9D0C90F7-EB5D-4DD6-A6DE-595C999C734D}">
      <dgm:prSet/>
      <dgm:spPr/>
      <dgm:t>
        <a:bodyPr/>
        <a:lstStyle/>
        <a:p>
          <a:endParaRPr lang="sv-SE"/>
        </a:p>
      </dgm:t>
    </dgm:pt>
    <dgm:pt modelId="{914DAE83-F52C-44BD-A100-DBD06D29680A}" type="sibTrans" cxnId="{9D0C90F7-EB5D-4DD6-A6DE-595C999C734D}">
      <dgm:prSet/>
      <dgm:spPr/>
      <dgm:t>
        <a:bodyPr/>
        <a:lstStyle/>
        <a:p>
          <a:endParaRPr lang="sv-SE"/>
        </a:p>
      </dgm:t>
    </dgm:pt>
    <dgm:pt modelId="{878D794E-AF9A-493B-BBE1-4D92FA4D2673}" type="asst">
      <dgm:prSet phldrT="[Text]"/>
      <dgm:spPr/>
      <dgm:t>
        <a:bodyPr/>
        <a:lstStyle/>
        <a:p>
          <a:r>
            <a:rPr lang="sv-SE" dirty="0" err="1"/>
            <a:t>Förvaltningscontroller</a:t>
          </a:r>
          <a:endParaRPr lang="sv-SE" dirty="0"/>
        </a:p>
      </dgm:t>
    </dgm:pt>
    <dgm:pt modelId="{FC60DD67-C501-4362-83B3-9F61D991ED12}" type="parTrans" cxnId="{39944FC5-4A1D-4244-9B12-36B6151A9E1F}">
      <dgm:prSet/>
      <dgm:spPr/>
      <dgm:t>
        <a:bodyPr/>
        <a:lstStyle/>
        <a:p>
          <a:endParaRPr lang="sv-SE"/>
        </a:p>
      </dgm:t>
    </dgm:pt>
    <dgm:pt modelId="{655CD46C-396F-41B0-9D6E-712AAB5276C7}" type="sibTrans" cxnId="{39944FC5-4A1D-4244-9B12-36B6151A9E1F}">
      <dgm:prSet/>
      <dgm:spPr/>
      <dgm:t>
        <a:bodyPr/>
        <a:lstStyle/>
        <a:p>
          <a:endParaRPr lang="sv-SE"/>
        </a:p>
      </dgm:t>
    </dgm:pt>
    <dgm:pt modelId="{5BE65349-5983-4DE8-91C7-E632856D9D63}" type="asst">
      <dgm:prSet phldrT="[Text]"/>
      <dgm:spPr/>
      <dgm:t>
        <a:bodyPr/>
        <a:lstStyle/>
        <a:p>
          <a:r>
            <a:rPr lang="sv-SE" dirty="0"/>
            <a:t>Avdelningschef</a:t>
          </a:r>
        </a:p>
        <a:p>
          <a:r>
            <a:rPr lang="sv-SE" dirty="0"/>
            <a:t>Kommunikation och stab</a:t>
          </a:r>
        </a:p>
      </dgm:t>
    </dgm:pt>
    <dgm:pt modelId="{0C476329-C11A-4D51-B3B1-23FB35B9640E}" type="parTrans" cxnId="{27FCAA8D-1F5F-47AE-89AE-828E9BD21776}">
      <dgm:prSet/>
      <dgm:spPr/>
      <dgm:t>
        <a:bodyPr/>
        <a:lstStyle/>
        <a:p>
          <a:endParaRPr lang="sv-SE"/>
        </a:p>
      </dgm:t>
    </dgm:pt>
    <dgm:pt modelId="{521338EE-2901-4658-87B2-51F7FCDEBE77}" type="sibTrans" cxnId="{27FCAA8D-1F5F-47AE-89AE-828E9BD21776}">
      <dgm:prSet/>
      <dgm:spPr/>
      <dgm:t>
        <a:bodyPr/>
        <a:lstStyle/>
        <a:p>
          <a:endParaRPr lang="sv-SE"/>
        </a:p>
      </dgm:t>
    </dgm:pt>
    <dgm:pt modelId="{EFE2A1C0-FE8A-4943-B6A2-A94B5F4F905A}" type="asst">
      <dgm:prSet/>
      <dgm:spPr/>
      <dgm:t>
        <a:bodyPr/>
        <a:lstStyle/>
        <a:p>
          <a:r>
            <a:rPr lang="sv-SE" dirty="0"/>
            <a:t>Avdelningschef</a:t>
          </a:r>
        </a:p>
        <a:p>
          <a:r>
            <a:rPr lang="sv-SE" dirty="0"/>
            <a:t>Kvalitet och utveckling</a:t>
          </a:r>
        </a:p>
      </dgm:t>
    </dgm:pt>
    <dgm:pt modelId="{7F12485E-55EB-4278-A9BC-7B29311F399B}" type="parTrans" cxnId="{1B48AC8A-E11E-48D9-98C3-C70A74FE7D65}">
      <dgm:prSet/>
      <dgm:spPr/>
      <dgm:t>
        <a:bodyPr/>
        <a:lstStyle/>
        <a:p>
          <a:endParaRPr lang="sv-SE"/>
        </a:p>
      </dgm:t>
    </dgm:pt>
    <dgm:pt modelId="{DB209EEB-206E-47FA-9447-4230003243D1}" type="sibTrans" cxnId="{1B48AC8A-E11E-48D9-98C3-C70A74FE7D65}">
      <dgm:prSet/>
      <dgm:spPr/>
      <dgm:t>
        <a:bodyPr/>
        <a:lstStyle/>
        <a:p>
          <a:endParaRPr lang="sv-SE"/>
        </a:p>
      </dgm:t>
    </dgm:pt>
    <dgm:pt modelId="{751DC988-E4F6-4EA0-B720-AADD1CA38E75}" type="pres">
      <dgm:prSet presAssocID="{7E9D4FB8-E06D-45B6-ADE1-FE242B508879}" presName="hierChild1" presStyleCnt="0">
        <dgm:presLayoutVars>
          <dgm:orgChart val="1"/>
          <dgm:chPref val="1"/>
          <dgm:dir/>
          <dgm:animOne val="branch"/>
          <dgm:animLvl val="lvl"/>
          <dgm:resizeHandles/>
        </dgm:presLayoutVars>
      </dgm:prSet>
      <dgm:spPr/>
    </dgm:pt>
    <dgm:pt modelId="{7B40FA57-95F0-478D-81CC-8BE8F7DBE79E}" type="pres">
      <dgm:prSet presAssocID="{3B154504-4729-4148-B5AE-42D59338EBF4}" presName="hierRoot1" presStyleCnt="0">
        <dgm:presLayoutVars>
          <dgm:hierBranch val="init"/>
        </dgm:presLayoutVars>
      </dgm:prSet>
      <dgm:spPr/>
    </dgm:pt>
    <dgm:pt modelId="{17C821D7-195C-4597-A9C6-DE8277A83F7F}" type="pres">
      <dgm:prSet presAssocID="{3B154504-4729-4148-B5AE-42D59338EBF4}" presName="rootComposite1" presStyleCnt="0"/>
      <dgm:spPr/>
    </dgm:pt>
    <dgm:pt modelId="{D87A5200-4D52-4804-9A60-7686BF2ADC91}" type="pres">
      <dgm:prSet presAssocID="{3B154504-4729-4148-B5AE-42D59338EBF4}" presName="rootText1" presStyleLbl="node0" presStyleIdx="0" presStyleCnt="1" custLinFactNeighborY="-52109">
        <dgm:presLayoutVars>
          <dgm:chPref val="3"/>
        </dgm:presLayoutVars>
      </dgm:prSet>
      <dgm:spPr/>
    </dgm:pt>
    <dgm:pt modelId="{647CE736-3524-4754-B49E-5E485F540872}" type="pres">
      <dgm:prSet presAssocID="{3B154504-4729-4148-B5AE-42D59338EBF4}" presName="rootConnector1" presStyleLbl="node1" presStyleIdx="0" presStyleCnt="0"/>
      <dgm:spPr/>
    </dgm:pt>
    <dgm:pt modelId="{17CE3F25-E1C6-469D-BD8E-52CE32474C28}" type="pres">
      <dgm:prSet presAssocID="{3B154504-4729-4148-B5AE-42D59338EBF4}" presName="hierChild2" presStyleCnt="0"/>
      <dgm:spPr/>
    </dgm:pt>
    <dgm:pt modelId="{28472AFB-2031-40C4-8CBE-4373CBDC3B95}" type="pres">
      <dgm:prSet presAssocID="{C605AB5A-F451-43BC-9A3C-9570961024F2}" presName="Name37" presStyleLbl="parChTrans1D2" presStyleIdx="0" presStyleCnt="8"/>
      <dgm:spPr/>
    </dgm:pt>
    <dgm:pt modelId="{60BA37BE-06FE-4437-BCAC-BDFBF234C99A}" type="pres">
      <dgm:prSet presAssocID="{6E5F7EAC-1681-4FF3-97DE-11D609037BE2}" presName="hierRoot2" presStyleCnt="0">
        <dgm:presLayoutVars>
          <dgm:hierBranch val="init"/>
        </dgm:presLayoutVars>
      </dgm:prSet>
      <dgm:spPr/>
    </dgm:pt>
    <dgm:pt modelId="{494C32EA-A8C2-4411-B36E-750E868AF2A6}" type="pres">
      <dgm:prSet presAssocID="{6E5F7EAC-1681-4FF3-97DE-11D609037BE2}" presName="rootComposite" presStyleCnt="0"/>
      <dgm:spPr/>
    </dgm:pt>
    <dgm:pt modelId="{C82F12FC-78E5-4B56-9C68-7DAFE892F266}" type="pres">
      <dgm:prSet presAssocID="{6E5F7EAC-1681-4FF3-97DE-11D609037BE2}" presName="rootText" presStyleLbl="node2" presStyleIdx="0" presStyleCnt="3">
        <dgm:presLayoutVars>
          <dgm:chPref val="3"/>
        </dgm:presLayoutVars>
      </dgm:prSet>
      <dgm:spPr/>
    </dgm:pt>
    <dgm:pt modelId="{33E3985D-E665-4B48-90DC-BB3F787BF48E}" type="pres">
      <dgm:prSet presAssocID="{6E5F7EAC-1681-4FF3-97DE-11D609037BE2}" presName="rootConnector" presStyleLbl="node2" presStyleIdx="0" presStyleCnt="3"/>
      <dgm:spPr/>
    </dgm:pt>
    <dgm:pt modelId="{E4B45F44-43B1-40E5-8821-C8EDC709FD86}" type="pres">
      <dgm:prSet presAssocID="{6E5F7EAC-1681-4FF3-97DE-11D609037BE2}" presName="hierChild4" presStyleCnt="0"/>
      <dgm:spPr/>
    </dgm:pt>
    <dgm:pt modelId="{4F919C36-6C0A-45AD-88A5-595692C2631A}" type="pres">
      <dgm:prSet presAssocID="{6E5F7EAC-1681-4FF3-97DE-11D609037BE2}" presName="hierChild5" presStyleCnt="0"/>
      <dgm:spPr/>
    </dgm:pt>
    <dgm:pt modelId="{B4A85E79-D5F9-4F6C-AA81-495A3D066DC5}" type="pres">
      <dgm:prSet presAssocID="{0C68D7E3-147F-4238-A910-C59BBD58855B}" presName="Name37" presStyleLbl="parChTrans1D2" presStyleIdx="1" presStyleCnt="8"/>
      <dgm:spPr/>
    </dgm:pt>
    <dgm:pt modelId="{7E25E519-D835-405E-BEF6-22F1F98A3216}" type="pres">
      <dgm:prSet presAssocID="{98F97965-A815-4089-A4F9-6FA4B5134719}" presName="hierRoot2" presStyleCnt="0">
        <dgm:presLayoutVars>
          <dgm:hierBranch val="init"/>
        </dgm:presLayoutVars>
      </dgm:prSet>
      <dgm:spPr/>
    </dgm:pt>
    <dgm:pt modelId="{E04C2008-BA25-4CAA-8FC3-91C1A31E7678}" type="pres">
      <dgm:prSet presAssocID="{98F97965-A815-4089-A4F9-6FA4B5134719}" presName="rootComposite" presStyleCnt="0"/>
      <dgm:spPr/>
    </dgm:pt>
    <dgm:pt modelId="{5C3FEEA5-2ECB-4DBF-8DB7-FCD311748BEE}" type="pres">
      <dgm:prSet presAssocID="{98F97965-A815-4089-A4F9-6FA4B5134719}" presName="rootText" presStyleLbl="node2" presStyleIdx="1" presStyleCnt="3">
        <dgm:presLayoutVars>
          <dgm:chPref val="3"/>
        </dgm:presLayoutVars>
      </dgm:prSet>
      <dgm:spPr/>
    </dgm:pt>
    <dgm:pt modelId="{64E0DC0C-D17B-485B-81D8-B034C7F732B9}" type="pres">
      <dgm:prSet presAssocID="{98F97965-A815-4089-A4F9-6FA4B5134719}" presName="rootConnector" presStyleLbl="node2" presStyleIdx="1" presStyleCnt="3"/>
      <dgm:spPr/>
    </dgm:pt>
    <dgm:pt modelId="{07F26FBF-A641-4669-AF87-80BEA2B15D51}" type="pres">
      <dgm:prSet presAssocID="{98F97965-A815-4089-A4F9-6FA4B5134719}" presName="hierChild4" presStyleCnt="0"/>
      <dgm:spPr/>
    </dgm:pt>
    <dgm:pt modelId="{B32C1DC4-65C8-4169-98A9-4FFBC2160DF8}" type="pres">
      <dgm:prSet presAssocID="{98F97965-A815-4089-A4F9-6FA4B5134719}" presName="hierChild5" presStyleCnt="0"/>
      <dgm:spPr/>
    </dgm:pt>
    <dgm:pt modelId="{74436E31-E77C-4262-9BD7-78C8413987E1}" type="pres">
      <dgm:prSet presAssocID="{EB4955AD-FDDC-4125-9A9F-7E78517C7D2F}" presName="Name37" presStyleLbl="parChTrans1D2" presStyleIdx="2" presStyleCnt="8"/>
      <dgm:spPr/>
    </dgm:pt>
    <dgm:pt modelId="{2D9BF1C9-EFFA-4C8E-9D82-877B8F6C854D}" type="pres">
      <dgm:prSet presAssocID="{19334773-666F-42B2-8880-F0659A26DCED}" presName="hierRoot2" presStyleCnt="0">
        <dgm:presLayoutVars>
          <dgm:hierBranch val="init"/>
        </dgm:presLayoutVars>
      </dgm:prSet>
      <dgm:spPr/>
    </dgm:pt>
    <dgm:pt modelId="{3CBB6C42-A756-4E29-8525-8D5286318A9B}" type="pres">
      <dgm:prSet presAssocID="{19334773-666F-42B2-8880-F0659A26DCED}" presName="rootComposite" presStyleCnt="0"/>
      <dgm:spPr/>
    </dgm:pt>
    <dgm:pt modelId="{A252815E-C432-432E-B961-4EB6EABAA14B}" type="pres">
      <dgm:prSet presAssocID="{19334773-666F-42B2-8880-F0659A26DCED}" presName="rootText" presStyleLbl="node2" presStyleIdx="2" presStyleCnt="3">
        <dgm:presLayoutVars>
          <dgm:chPref val="3"/>
        </dgm:presLayoutVars>
      </dgm:prSet>
      <dgm:spPr/>
    </dgm:pt>
    <dgm:pt modelId="{44DD1610-0344-4D38-BAF4-8C1E5C38D271}" type="pres">
      <dgm:prSet presAssocID="{19334773-666F-42B2-8880-F0659A26DCED}" presName="rootConnector" presStyleLbl="node2" presStyleIdx="2" presStyleCnt="3"/>
      <dgm:spPr/>
    </dgm:pt>
    <dgm:pt modelId="{C6DA7168-CD71-4F09-AFC9-4A7F19E247A5}" type="pres">
      <dgm:prSet presAssocID="{19334773-666F-42B2-8880-F0659A26DCED}" presName="hierChild4" presStyleCnt="0"/>
      <dgm:spPr/>
    </dgm:pt>
    <dgm:pt modelId="{C9C181EC-2837-4ACC-8ED4-319EABA67E0A}" type="pres">
      <dgm:prSet presAssocID="{19334773-666F-42B2-8880-F0659A26DCED}" presName="hierChild5" presStyleCnt="0"/>
      <dgm:spPr/>
    </dgm:pt>
    <dgm:pt modelId="{E3F019F6-B228-4AF5-8C88-5620200A35A7}" type="pres">
      <dgm:prSet presAssocID="{3B154504-4729-4148-B5AE-42D59338EBF4}" presName="hierChild3" presStyleCnt="0"/>
      <dgm:spPr/>
    </dgm:pt>
    <dgm:pt modelId="{0BD5C1EB-DEAB-4BB9-9345-A4A5D69455EF}" type="pres">
      <dgm:prSet presAssocID="{38D9B768-4AFC-42D5-A0E8-C02B2AA15CE8}" presName="Name111" presStyleLbl="parChTrans1D2" presStyleIdx="3" presStyleCnt="8"/>
      <dgm:spPr/>
    </dgm:pt>
    <dgm:pt modelId="{0D7C021B-B410-4699-AEFE-D7B8A3F721A0}" type="pres">
      <dgm:prSet presAssocID="{E97DAEE6-46F6-4712-A1ED-5E25BF2CA2F4}" presName="hierRoot3" presStyleCnt="0">
        <dgm:presLayoutVars>
          <dgm:hierBranch val="init"/>
        </dgm:presLayoutVars>
      </dgm:prSet>
      <dgm:spPr/>
    </dgm:pt>
    <dgm:pt modelId="{1787CDE0-A03C-49D0-9AAA-A02CA9BCAA6A}" type="pres">
      <dgm:prSet presAssocID="{E97DAEE6-46F6-4712-A1ED-5E25BF2CA2F4}" presName="rootComposite3" presStyleCnt="0"/>
      <dgm:spPr/>
    </dgm:pt>
    <dgm:pt modelId="{A6A990C1-BB4D-4C23-908B-9F901164AFEE}" type="pres">
      <dgm:prSet presAssocID="{E97DAEE6-46F6-4712-A1ED-5E25BF2CA2F4}" presName="rootText3" presStyleLbl="asst1" presStyleIdx="0" presStyleCnt="5" custLinFactNeighborX="-7529" custLinFactNeighborY="-7885">
        <dgm:presLayoutVars>
          <dgm:chPref val="3"/>
        </dgm:presLayoutVars>
      </dgm:prSet>
      <dgm:spPr/>
    </dgm:pt>
    <dgm:pt modelId="{84E8018F-27E9-454E-B0CF-E4077635145B}" type="pres">
      <dgm:prSet presAssocID="{E97DAEE6-46F6-4712-A1ED-5E25BF2CA2F4}" presName="rootConnector3" presStyleLbl="asst1" presStyleIdx="0" presStyleCnt="5"/>
      <dgm:spPr/>
    </dgm:pt>
    <dgm:pt modelId="{7E0A1ED0-B878-4E4D-9DB7-347D308C42E2}" type="pres">
      <dgm:prSet presAssocID="{E97DAEE6-46F6-4712-A1ED-5E25BF2CA2F4}" presName="hierChild6" presStyleCnt="0"/>
      <dgm:spPr/>
    </dgm:pt>
    <dgm:pt modelId="{CBC3EF9E-E094-4FAF-956F-DF28CB988F4D}" type="pres">
      <dgm:prSet presAssocID="{E97DAEE6-46F6-4712-A1ED-5E25BF2CA2F4}" presName="hierChild7" presStyleCnt="0"/>
      <dgm:spPr/>
    </dgm:pt>
    <dgm:pt modelId="{B4DA40CE-CCB4-4CC7-A94F-853AE5E1C192}" type="pres">
      <dgm:prSet presAssocID="{E2809B91-D873-4B7A-B0E7-EB3DCF22DB0B}" presName="Name111" presStyleLbl="parChTrans1D2" presStyleIdx="4" presStyleCnt="8"/>
      <dgm:spPr/>
    </dgm:pt>
    <dgm:pt modelId="{1F27E8D5-A025-4A87-AAD5-BAB95C5384C1}" type="pres">
      <dgm:prSet presAssocID="{43F454A6-CF96-4D48-A407-867740D59CCE}" presName="hierRoot3" presStyleCnt="0">
        <dgm:presLayoutVars>
          <dgm:hierBranch val="init"/>
        </dgm:presLayoutVars>
      </dgm:prSet>
      <dgm:spPr/>
    </dgm:pt>
    <dgm:pt modelId="{DE96D002-1105-4EDF-BC8D-C5C6380AD06C}" type="pres">
      <dgm:prSet presAssocID="{43F454A6-CF96-4D48-A407-867740D59CCE}" presName="rootComposite3" presStyleCnt="0"/>
      <dgm:spPr/>
    </dgm:pt>
    <dgm:pt modelId="{E71076B9-22E0-46D0-840C-CE3DC05ED1A2}" type="pres">
      <dgm:prSet presAssocID="{43F454A6-CF96-4D48-A407-867740D59CCE}" presName="rootText3" presStyleLbl="asst1" presStyleIdx="1" presStyleCnt="5" custLinFactNeighborX="7820" custLinFactNeighborY="-7526">
        <dgm:presLayoutVars>
          <dgm:chPref val="3"/>
        </dgm:presLayoutVars>
      </dgm:prSet>
      <dgm:spPr/>
    </dgm:pt>
    <dgm:pt modelId="{2554A01E-947E-49B7-9482-458F8EE37D1E}" type="pres">
      <dgm:prSet presAssocID="{43F454A6-CF96-4D48-A407-867740D59CCE}" presName="rootConnector3" presStyleLbl="asst1" presStyleIdx="1" presStyleCnt="5"/>
      <dgm:spPr/>
    </dgm:pt>
    <dgm:pt modelId="{BAB606CC-31E1-411F-9B9B-BD756E08E4FE}" type="pres">
      <dgm:prSet presAssocID="{43F454A6-CF96-4D48-A407-867740D59CCE}" presName="hierChild6" presStyleCnt="0"/>
      <dgm:spPr/>
    </dgm:pt>
    <dgm:pt modelId="{5CB14C94-5861-405E-B8BB-7AA250CABC59}" type="pres">
      <dgm:prSet presAssocID="{43F454A6-CF96-4D48-A407-867740D59CCE}" presName="hierChild7" presStyleCnt="0"/>
      <dgm:spPr/>
    </dgm:pt>
    <dgm:pt modelId="{07555A6A-046F-4AC6-A583-36EB81BD9084}" type="pres">
      <dgm:prSet presAssocID="{FC60DD67-C501-4362-83B3-9F61D991ED12}" presName="Name111" presStyleLbl="parChTrans1D2" presStyleIdx="5" presStyleCnt="8"/>
      <dgm:spPr/>
    </dgm:pt>
    <dgm:pt modelId="{9004CD36-C9F8-4E68-9C8C-E732CB064F9E}" type="pres">
      <dgm:prSet presAssocID="{878D794E-AF9A-493B-BBE1-4D92FA4D2673}" presName="hierRoot3" presStyleCnt="0">
        <dgm:presLayoutVars>
          <dgm:hierBranch val="init"/>
        </dgm:presLayoutVars>
      </dgm:prSet>
      <dgm:spPr/>
    </dgm:pt>
    <dgm:pt modelId="{462C9E85-20A1-43CF-B4C8-CBABB00E5EE2}" type="pres">
      <dgm:prSet presAssocID="{878D794E-AF9A-493B-BBE1-4D92FA4D2673}" presName="rootComposite3" presStyleCnt="0"/>
      <dgm:spPr/>
    </dgm:pt>
    <dgm:pt modelId="{FA11217C-494E-4AC4-9ED2-CA718A00F961}" type="pres">
      <dgm:prSet presAssocID="{878D794E-AF9A-493B-BBE1-4D92FA4D2673}" presName="rootText3" presStyleLbl="asst1" presStyleIdx="2" presStyleCnt="5" custLinFactNeighborX="-7529" custLinFactNeighborY="-20449">
        <dgm:presLayoutVars>
          <dgm:chPref val="3"/>
        </dgm:presLayoutVars>
      </dgm:prSet>
      <dgm:spPr/>
    </dgm:pt>
    <dgm:pt modelId="{7E341A89-CB12-4704-861B-E8FD2967D4CC}" type="pres">
      <dgm:prSet presAssocID="{878D794E-AF9A-493B-BBE1-4D92FA4D2673}" presName="rootConnector3" presStyleLbl="asst1" presStyleIdx="2" presStyleCnt="5"/>
      <dgm:spPr/>
    </dgm:pt>
    <dgm:pt modelId="{DA7EC294-C10B-42BB-B5C5-96783D2E9596}" type="pres">
      <dgm:prSet presAssocID="{878D794E-AF9A-493B-BBE1-4D92FA4D2673}" presName="hierChild6" presStyleCnt="0"/>
      <dgm:spPr/>
    </dgm:pt>
    <dgm:pt modelId="{B292CBBF-DA42-4EFD-98C0-A1FB9D1F228D}" type="pres">
      <dgm:prSet presAssocID="{878D794E-AF9A-493B-BBE1-4D92FA4D2673}" presName="hierChild7" presStyleCnt="0"/>
      <dgm:spPr/>
    </dgm:pt>
    <dgm:pt modelId="{FA3EFBBC-290C-440A-9F79-4E80B339DA61}" type="pres">
      <dgm:prSet presAssocID="{0C476329-C11A-4D51-B3B1-23FB35B9640E}" presName="Name111" presStyleLbl="parChTrans1D2" presStyleIdx="6" presStyleCnt="8"/>
      <dgm:spPr/>
    </dgm:pt>
    <dgm:pt modelId="{FFBD3D59-EF14-4CA2-BEA7-278FBA22DC4E}" type="pres">
      <dgm:prSet presAssocID="{5BE65349-5983-4DE8-91C7-E632856D9D63}" presName="hierRoot3" presStyleCnt="0">
        <dgm:presLayoutVars>
          <dgm:hierBranch val="init"/>
        </dgm:presLayoutVars>
      </dgm:prSet>
      <dgm:spPr/>
    </dgm:pt>
    <dgm:pt modelId="{40BBF933-9936-4792-9253-D450706C796B}" type="pres">
      <dgm:prSet presAssocID="{5BE65349-5983-4DE8-91C7-E632856D9D63}" presName="rootComposite3" presStyleCnt="0"/>
      <dgm:spPr/>
    </dgm:pt>
    <dgm:pt modelId="{D7BA820F-A77B-4EC1-8069-0DD5FD362153}" type="pres">
      <dgm:prSet presAssocID="{5BE65349-5983-4DE8-91C7-E632856D9D63}" presName="rootText3" presStyleLbl="asst1" presStyleIdx="3" presStyleCnt="5" custLinFactNeighborX="10855" custLinFactNeighborY="-19274">
        <dgm:presLayoutVars>
          <dgm:chPref val="3"/>
        </dgm:presLayoutVars>
      </dgm:prSet>
      <dgm:spPr/>
    </dgm:pt>
    <dgm:pt modelId="{41238CDD-72DA-472A-A274-1C9C2429A189}" type="pres">
      <dgm:prSet presAssocID="{5BE65349-5983-4DE8-91C7-E632856D9D63}" presName="rootConnector3" presStyleLbl="asst1" presStyleIdx="3" presStyleCnt="5"/>
      <dgm:spPr/>
    </dgm:pt>
    <dgm:pt modelId="{A5567395-DE30-4E14-A57A-17638F5D807B}" type="pres">
      <dgm:prSet presAssocID="{5BE65349-5983-4DE8-91C7-E632856D9D63}" presName="hierChild6" presStyleCnt="0"/>
      <dgm:spPr/>
    </dgm:pt>
    <dgm:pt modelId="{9C3EE665-8440-4C3D-A235-754428116C63}" type="pres">
      <dgm:prSet presAssocID="{5BE65349-5983-4DE8-91C7-E632856D9D63}" presName="hierChild7" presStyleCnt="0"/>
      <dgm:spPr/>
    </dgm:pt>
    <dgm:pt modelId="{093A799F-F68D-4AD1-BD8D-906348DBF1E3}" type="pres">
      <dgm:prSet presAssocID="{7F12485E-55EB-4278-A9BC-7B29311F399B}" presName="Name111" presStyleLbl="parChTrans1D2" presStyleIdx="7" presStyleCnt="8"/>
      <dgm:spPr/>
    </dgm:pt>
    <dgm:pt modelId="{755C4965-DDDA-42EB-86C3-FAE7331AD3F4}" type="pres">
      <dgm:prSet presAssocID="{EFE2A1C0-FE8A-4943-B6A2-A94B5F4F905A}" presName="hierRoot3" presStyleCnt="0">
        <dgm:presLayoutVars>
          <dgm:hierBranch val="init"/>
        </dgm:presLayoutVars>
      </dgm:prSet>
      <dgm:spPr/>
    </dgm:pt>
    <dgm:pt modelId="{D5392CAB-540E-4125-A84C-CED220700AA1}" type="pres">
      <dgm:prSet presAssocID="{EFE2A1C0-FE8A-4943-B6A2-A94B5F4F905A}" presName="rootComposite3" presStyleCnt="0"/>
      <dgm:spPr/>
    </dgm:pt>
    <dgm:pt modelId="{BC26A04F-41B8-4CF2-9829-EBFE8F0FFCBA}" type="pres">
      <dgm:prSet presAssocID="{EFE2A1C0-FE8A-4943-B6A2-A94B5F4F905A}" presName="rootText3" presStyleLbl="asst1" presStyleIdx="4" presStyleCnt="5" custLinFactNeighborX="-8229" custLinFactNeighborY="-36747">
        <dgm:presLayoutVars>
          <dgm:chPref val="3"/>
        </dgm:presLayoutVars>
      </dgm:prSet>
      <dgm:spPr/>
    </dgm:pt>
    <dgm:pt modelId="{5E54A55E-F82F-4A26-A97D-E2F33810D998}" type="pres">
      <dgm:prSet presAssocID="{EFE2A1C0-FE8A-4943-B6A2-A94B5F4F905A}" presName="rootConnector3" presStyleLbl="asst1" presStyleIdx="4" presStyleCnt="5"/>
      <dgm:spPr/>
    </dgm:pt>
    <dgm:pt modelId="{75CE18C7-8EB5-47E9-AAA1-A6AE1338F53C}" type="pres">
      <dgm:prSet presAssocID="{EFE2A1C0-FE8A-4943-B6A2-A94B5F4F905A}" presName="hierChild6" presStyleCnt="0"/>
      <dgm:spPr/>
    </dgm:pt>
    <dgm:pt modelId="{EF48F43E-28EA-4F33-9ABE-7FD56626F59C}" type="pres">
      <dgm:prSet presAssocID="{EFE2A1C0-FE8A-4943-B6A2-A94B5F4F905A}" presName="hierChild7" presStyleCnt="0"/>
      <dgm:spPr/>
    </dgm:pt>
  </dgm:ptLst>
  <dgm:cxnLst>
    <dgm:cxn modelId="{FED50F03-8280-47FC-9E59-526689529565}" srcId="{3B154504-4729-4148-B5AE-42D59338EBF4}" destId="{E97DAEE6-46F6-4712-A1ED-5E25BF2CA2F4}" srcOrd="0" destOrd="0" parTransId="{38D9B768-4AFC-42D5-A0E8-C02B2AA15CE8}" sibTransId="{B6D9BC14-5BAB-46B1-A5B3-709860DEAC91}"/>
    <dgm:cxn modelId="{87F29807-6248-45C5-ADCF-E876EF7AE3AF}" type="presOf" srcId="{98F97965-A815-4089-A4F9-6FA4B5134719}" destId="{5C3FEEA5-2ECB-4DBF-8DB7-FCD311748BEE}" srcOrd="0" destOrd="0" presId="urn:microsoft.com/office/officeart/2005/8/layout/orgChart1"/>
    <dgm:cxn modelId="{45F54C14-63AD-42F7-A23F-53C97816DE31}" type="presOf" srcId="{EFE2A1C0-FE8A-4943-B6A2-A94B5F4F905A}" destId="{5E54A55E-F82F-4A26-A97D-E2F33810D998}" srcOrd="1" destOrd="0" presId="urn:microsoft.com/office/officeart/2005/8/layout/orgChart1"/>
    <dgm:cxn modelId="{E718301B-F4EA-4D00-A426-4B14E6AD333A}" type="presOf" srcId="{0C476329-C11A-4D51-B3B1-23FB35B9640E}" destId="{FA3EFBBC-290C-440A-9F79-4E80B339DA61}" srcOrd="0" destOrd="0" presId="urn:microsoft.com/office/officeart/2005/8/layout/orgChart1"/>
    <dgm:cxn modelId="{3D8D322F-AE97-460D-8F42-BD39B39037AF}" type="presOf" srcId="{E2809B91-D873-4B7A-B0E7-EB3DCF22DB0B}" destId="{B4DA40CE-CCB4-4CC7-A94F-853AE5E1C192}" srcOrd="0" destOrd="0" presId="urn:microsoft.com/office/officeart/2005/8/layout/orgChart1"/>
    <dgm:cxn modelId="{06CE9634-BD19-4255-B185-8F22ADFC0366}" type="presOf" srcId="{EFE2A1C0-FE8A-4943-B6A2-A94B5F4F905A}" destId="{BC26A04F-41B8-4CF2-9829-EBFE8F0FFCBA}" srcOrd="0" destOrd="0" presId="urn:microsoft.com/office/officeart/2005/8/layout/orgChart1"/>
    <dgm:cxn modelId="{0AC51E63-2085-4368-926A-FA588F84EB8E}" srcId="{7E9D4FB8-E06D-45B6-ADE1-FE242B508879}" destId="{3B154504-4729-4148-B5AE-42D59338EBF4}" srcOrd="0" destOrd="0" parTransId="{6C4B1C4F-431D-4A59-9691-73749AAEB7AE}" sibTransId="{BCE240B2-815D-49DF-8574-E79EB555DD96}"/>
    <dgm:cxn modelId="{B176656C-5B9C-4B01-9A2D-A18F69BCB9FB}" type="presOf" srcId="{5BE65349-5983-4DE8-91C7-E632856D9D63}" destId="{D7BA820F-A77B-4EC1-8069-0DD5FD362153}" srcOrd="0" destOrd="0" presId="urn:microsoft.com/office/officeart/2005/8/layout/orgChart1"/>
    <dgm:cxn modelId="{2A068D70-92A1-4DBF-AA07-756BAE424536}" type="presOf" srcId="{98F97965-A815-4089-A4F9-6FA4B5134719}" destId="{64E0DC0C-D17B-485B-81D8-B034C7F732B9}" srcOrd="1" destOrd="0" presId="urn:microsoft.com/office/officeart/2005/8/layout/orgChart1"/>
    <dgm:cxn modelId="{A189AE54-07FA-47DF-8D8E-8CBD31833F49}" srcId="{3B154504-4729-4148-B5AE-42D59338EBF4}" destId="{98F97965-A815-4089-A4F9-6FA4B5134719}" srcOrd="6" destOrd="0" parTransId="{0C68D7E3-147F-4238-A910-C59BBD58855B}" sibTransId="{7211F9ED-863C-46A8-9347-6652B55E855C}"/>
    <dgm:cxn modelId="{F251B559-6E4D-4FC1-958C-9B08608D16E7}" type="presOf" srcId="{43F454A6-CF96-4D48-A407-867740D59CCE}" destId="{E71076B9-22E0-46D0-840C-CE3DC05ED1A2}" srcOrd="0" destOrd="0" presId="urn:microsoft.com/office/officeart/2005/8/layout/orgChart1"/>
    <dgm:cxn modelId="{26A49181-DAF8-4D43-8B2D-325590C21648}" type="presOf" srcId="{EB4955AD-FDDC-4125-9A9F-7E78517C7D2F}" destId="{74436E31-E77C-4262-9BD7-78C8413987E1}" srcOrd="0" destOrd="0" presId="urn:microsoft.com/office/officeart/2005/8/layout/orgChart1"/>
    <dgm:cxn modelId="{466CC587-C362-450D-8FE2-749B42E9F1B2}" type="presOf" srcId="{43F454A6-CF96-4D48-A407-867740D59CCE}" destId="{2554A01E-947E-49B7-9482-458F8EE37D1E}" srcOrd="1" destOrd="0" presId="urn:microsoft.com/office/officeart/2005/8/layout/orgChart1"/>
    <dgm:cxn modelId="{1B48AC8A-E11E-48D9-98C3-C70A74FE7D65}" srcId="{3B154504-4729-4148-B5AE-42D59338EBF4}" destId="{EFE2A1C0-FE8A-4943-B6A2-A94B5F4F905A}" srcOrd="4" destOrd="0" parTransId="{7F12485E-55EB-4278-A9BC-7B29311F399B}" sibTransId="{DB209EEB-206E-47FA-9447-4230003243D1}"/>
    <dgm:cxn modelId="{27FCAA8D-1F5F-47AE-89AE-828E9BD21776}" srcId="{3B154504-4729-4148-B5AE-42D59338EBF4}" destId="{5BE65349-5983-4DE8-91C7-E632856D9D63}" srcOrd="3" destOrd="0" parTransId="{0C476329-C11A-4D51-B3B1-23FB35B9640E}" sibTransId="{521338EE-2901-4658-87B2-51F7FCDEBE77}"/>
    <dgm:cxn modelId="{AF3C0D8E-5045-4748-AAFE-4B45E9E18D5C}" type="presOf" srcId="{38D9B768-4AFC-42D5-A0E8-C02B2AA15CE8}" destId="{0BD5C1EB-DEAB-4BB9-9345-A4A5D69455EF}" srcOrd="0" destOrd="0" presId="urn:microsoft.com/office/officeart/2005/8/layout/orgChart1"/>
    <dgm:cxn modelId="{DC6C6E8F-7250-4CD3-AF4D-128AAC327FE5}" type="presOf" srcId="{E97DAEE6-46F6-4712-A1ED-5E25BF2CA2F4}" destId="{84E8018F-27E9-454E-B0CF-E4077635145B}" srcOrd="1" destOrd="0" presId="urn:microsoft.com/office/officeart/2005/8/layout/orgChart1"/>
    <dgm:cxn modelId="{26B46898-19DF-45D8-B10E-3BBBCC4DFDDD}" type="presOf" srcId="{6E5F7EAC-1681-4FF3-97DE-11D609037BE2}" destId="{33E3985D-E665-4B48-90DC-BB3F787BF48E}" srcOrd="1" destOrd="0" presId="urn:microsoft.com/office/officeart/2005/8/layout/orgChart1"/>
    <dgm:cxn modelId="{8A6983A1-726E-4E72-9C07-CC71604662B8}" type="presOf" srcId="{5BE65349-5983-4DE8-91C7-E632856D9D63}" destId="{41238CDD-72DA-472A-A274-1C9C2429A189}" srcOrd="1" destOrd="0" presId="urn:microsoft.com/office/officeart/2005/8/layout/orgChart1"/>
    <dgm:cxn modelId="{0D8293A4-E104-4C14-9B5E-60BD8ABBDDB8}" type="presOf" srcId="{7F12485E-55EB-4278-A9BC-7B29311F399B}" destId="{093A799F-F68D-4AD1-BD8D-906348DBF1E3}" srcOrd="0" destOrd="0" presId="urn:microsoft.com/office/officeart/2005/8/layout/orgChart1"/>
    <dgm:cxn modelId="{FEC7BAA4-92F7-4C16-9F85-75B74D6CEEB5}" type="presOf" srcId="{19334773-666F-42B2-8880-F0659A26DCED}" destId="{A252815E-C432-432E-B961-4EB6EABAA14B}" srcOrd="0" destOrd="0" presId="urn:microsoft.com/office/officeart/2005/8/layout/orgChart1"/>
    <dgm:cxn modelId="{9B0483AA-5EB2-461B-86E1-AC1056EE4386}" type="presOf" srcId="{FC60DD67-C501-4362-83B3-9F61D991ED12}" destId="{07555A6A-046F-4AC6-A583-36EB81BD9084}" srcOrd="0" destOrd="0" presId="urn:microsoft.com/office/officeart/2005/8/layout/orgChart1"/>
    <dgm:cxn modelId="{6244E1AF-0ABA-44DB-92E6-F8F97D760A63}" type="presOf" srcId="{C605AB5A-F451-43BC-9A3C-9570961024F2}" destId="{28472AFB-2031-40C4-8CBE-4373CBDC3B95}" srcOrd="0" destOrd="0" presId="urn:microsoft.com/office/officeart/2005/8/layout/orgChart1"/>
    <dgm:cxn modelId="{3798C6B4-E3B1-4E09-87A1-A6718DEE7A37}" type="presOf" srcId="{3B154504-4729-4148-B5AE-42D59338EBF4}" destId="{647CE736-3524-4754-B49E-5E485F540872}" srcOrd="1" destOrd="0" presId="urn:microsoft.com/office/officeart/2005/8/layout/orgChart1"/>
    <dgm:cxn modelId="{D1A05EB6-6175-4256-AE27-855F2D0EB875}" type="presOf" srcId="{3B154504-4729-4148-B5AE-42D59338EBF4}" destId="{D87A5200-4D52-4804-9A60-7686BF2ADC91}" srcOrd="0" destOrd="0" presId="urn:microsoft.com/office/officeart/2005/8/layout/orgChart1"/>
    <dgm:cxn modelId="{3EDC3DBC-84C6-4779-BB77-0A17DEBBDA17}" type="presOf" srcId="{6E5F7EAC-1681-4FF3-97DE-11D609037BE2}" destId="{C82F12FC-78E5-4B56-9C68-7DAFE892F266}" srcOrd="0" destOrd="0" presId="urn:microsoft.com/office/officeart/2005/8/layout/orgChart1"/>
    <dgm:cxn modelId="{533872BC-9B3D-4722-82BB-A53866FCE8D9}" type="presOf" srcId="{878D794E-AF9A-493B-BBE1-4D92FA4D2673}" destId="{FA11217C-494E-4AC4-9ED2-CA718A00F961}" srcOrd="0" destOrd="0" presId="urn:microsoft.com/office/officeart/2005/8/layout/orgChart1"/>
    <dgm:cxn modelId="{39944FC5-4A1D-4244-9B12-36B6151A9E1F}" srcId="{3B154504-4729-4148-B5AE-42D59338EBF4}" destId="{878D794E-AF9A-493B-BBE1-4D92FA4D2673}" srcOrd="2" destOrd="0" parTransId="{FC60DD67-C501-4362-83B3-9F61D991ED12}" sibTransId="{655CD46C-396F-41B0-9D6E-712AAB5276C7}"/>
    <dgm:cxn modelId="{E07B20CD-0B67-49F4-8873-4FBA7761B1EA}" type="presOf" srcId="{0C68D7E3-147F-4238-A910-C59BBD58855B}" destId="{B4A85E79-D5F9-4F6C-AA81-495A3D066DC5}" srcOrd="0" destOrd="0" presId="urn:microsoft.com/office/officeart/2005/8/layout/orgChart1"/>
    <dgm:cxn modelId="{720933CF-942E-4E93-89E3-5151B41E8CB7}" type="presOf" srcId="{E97DAEE6-46F6-4712-A1ED-5E25BF2CA2F4}" destId="{A6A990C1-BB4D-4C23-908B-9F901164AFEE}" srcOrd="0" destOrd="0" presId="urn:microsoft.com/office/officeart/2005/8/layout/orgChart1"/>
    <dgm:cxn modelId="{DD2BCAD6-5FA6-42FC-B300-EF284A27AADA}" type="presOf" srcId="{878D794E-AF9A-493B-BBE1-4D92FA4D2673}" destId="{7E341A89-CB12-4704-861B-E8FD2967D4CC}" srcOrd="1" destOrd="0" presId="urn:microsoft.com/office/officeart/2005/8/layout/orgChart1"/>
    <dgm:cxn modelId="{ABBE8AE4-43E6-4E29-BF6E-EA00395A6883}" type="presOf" srcId="{19334773-666F-42B2-8880-F0659A26DCED}" destId="{44DD1610-0344-4D38-BAF4-8C1E5C38D271}" srcOrd="1" destOrd="0" presId="urn:microsoft.com/office/officeart/2005/8/layout/orgChart1"/>
    <dgm:cxn modelId="{5D5E47EA-D48C-4F2A-A8EC-DB5112F00ED3}" srcId="{3B154504-4729-4148-B5AE-42D59338EBF4}" destId="{19334773-666F-42B2-8880-F0659A26DCED}" srcOrd="7" destOrd="0" parTransId="{EB4955AD-FDDC-4125-9A9F-7E78517C7D2F}" sibTransId="{1AF95EB8-9956-42E5-A69E-82817BF703B0}"/>
    <dgm:cxn modelId="{B7C82CF5-D33E-483F-803A-169A774A9CF1}" type="presOf" srcId="{7E9D4FB8-E06D-45B6-ADE1-FE242B508879}" destId="{751DC988-E4F6-4EA0-B720-AADD1CA38E75}" srcOrd="0" destOrd="0" presId="urn:microsoft.com/office/officeart/2005/8/layout/orgChart1"/>
    <dgm:cxn modelId="{018B26F7-4C5A-45B4-A242-5CBE5B007743}" srcId="{3B154504-4729-4148-B5AE-42D59338EBF4}" destId="{6E5F7EAC-1681-4FF3-97DE-11D609037BE2}" srcOrd="5" destOrd="0" parTransId="{C605AB5A-F451-43BC-9A3C-9570961024F2}" sibTransId="{AFAB4F36-9C55-4CD1-AD30-B7396FF0799B}"/>
    <dgm:cxn modelId="{9D0C90F7-EB5D-4DD6-A6DE-595C999C734D}" srcId="{3B154504-4729-4148-B5AE-42D59338EBF4}" destId="{43F454A6-CF96-4D48-A407-867740D59CCE}" srcOrd="1" destOrd="0" parTransId="{E2809B91-D873-4B7A-B0E7-EB3DCF22DB0B}" sibTransId="{914DAE83-F52C-44BD-A100-DBD06D29680A}"/>
    <dgm:cxn modelId="{9F3EB61A-9EE2-48AD-B229-642BE34516F5}" type="presParOf" srcId="{751DC988-E4F6-4EA0-B720-AADD1CA38E75}" destId="{7B40FA57-95F0-478D-81CC-8BE8F7DBE79E}" srcOrd="0" destOrd="0" presId="urn:microsoft.com/office/officeart/2005/8/layout/orgChart1"/>
    <dgm:cxn modelId="{E30AFF94-65FA-4C9A-ABC5-CEC53A072780}" type="presParOf" srcId="{7B40FA57-95F0-478D-81CC-8BE8F7DBE79E}" destId="{17C821D7-195C-4597-A9C6-DE8277A83F7F}" srcOrd="0" destOrd="0" presId="urn:microsoft.com/office/officeart/2005/8/layout/orgChart1"/>
    <dgm:cxn modelId="{AB224CD3-ED37-48B6-BCF3-2B94DD7C8C14}" type="presParOf" srcId="{17C821D7-195C-4597-A9C6-DE8277A83F7F}" destId="{D87A5200-4D52-4804-9A60-7686BF2ADC91}" srcOrd="0" destOrd="0" presId="urn:microsoft.com/office/officeart/2005/8/layout/orgChart1"/>
    <dgm:cxn modelId="{FE5B50E5-5117-4DD8-9412-7A1F7EF43D85}" type="presParOf" srcId="{17C821D7-195C-4597-A9C6-DE8277A83F7F}" destId="{647CE736-3524-4754-B49E-5E485F540872}" srcOrd="1" destOrd="0" presId="urn:microsoft.com/office/officeart/2005/8/layout/orgChart1"/>
    <dgm:cxn modelId="{3850AB9C-11F6-425D-AEF3-7E6A4B169910}" type="presParOf" srcId="{7B40FA57-95F0-478D-81CC-8BE8F7DBE79E}" destId="{17CE3F25-E1C6-469D-BD8E-52CE32474C28}" srcOrd="1" destOrd="0" presId="urn:microsoft.com/office/officeart/2005/8/layout/orgChart1"/>
    <dgm:cxn modelId="{DC5E114C-37FF-41C2-AE2A-76E0A8340A90}" type="presParOf" srcId="{17CE3F25-E1C6-469D-BD8E-52CE32474C28}" destId="{28472AFB-2031-40C4-8CBE-4373CBDC3B95}" srcOrd="0" destOrd="0" presId="urn:microsoft.com/office/officeart/2005/8/layout/orgChart1"/>
    <dgm:cxn modelId="{E5B8D988-EB09-489A-8132-7B65D1DD2034}" type="presParOf" srcId="{17CE3F25-E1C6-469D-BD8E-52CE32474C28}" destId="{60BA37BE-06FE-4437-BCAC-BDFBF234C99A}" srcOrd="1" destOrd="0" presId="urn:microsoft.com/office/officeart/2005/8/layout/orgChart1"/>
    <dgm:cxn modelId="{3BF97FCF-CD11-4CDE-A603-E243EA537EF5}" type="presParOf" srcId="{60BA37BE-06FE-4437-BCAC-BDFBF234C99A}" destId="{494C32EA-A8C2-4411-B36E-750E868AF2A6}" srcOrd="0" destOrd="0" presId="urn:microsoft.com/office/officeart/2005/8/layout/orgChart1"/>
    <dgm:cxn modelId="{9F83FAE1-2FBF-41C8-AD90-5495237E414A}" type="presParOf" srcId="{494C32EA-A8C2-4411-B36E-750E868AF2A6}" destId="{C82F12FC-78E5-4B56-9C68-7DAFE892F266}" srcOrd="0" destOrd="0" presId="urn:microsoft.com/office/officeart/2005/8/layout/orgChart1"/>
    <dgm:cxn modelId="{C6721A4C-49CE-4C96-A39C-61FDD0922490}" type="presParOf" srcId="{494C32EA-A8C2-4411-B36E-750E868AF2A6}" destId="{33E3985D-E665-4B48-90DC-BB3F787BF48E}" srcOrd="1" destOrd="0" presId="urn:microsoft.com/office/officeart/2005/8/layout/orgChart1"/>
    <dgm:cxn modelId="{75F81EAB-325B-4E73-9226-42FB4A263B90}" type="presParOf" srcId="{60BA37BE-06FE-4437-BCAC-BDFBF234C99A}" destId="{E4B45F44-43B1-40E5-8821-C8EDC709FD86}" srcOrd="1" destOrd="0" presId="urn:microsoft.com/office/officeart/2005/8/layout/orgChart1"/>
    <dgm:cxn modelId="{8E5FB4E8-5F2A-4A2A-8E97-36127014A478}" type="presParOf" srcId="{60BA37BE-06FE-4437-BCAC-BDFBF234C99A}" destId="{4F919C36-6C0A-45AD-88A5-595692C2631A}" srcOrd="2" destOrd="0" presId="urn:microsoft.com/office/officeart/2005/8/layout/orgChart1"/>
    <dgm:cxn modelId="{C7AF921B-5EF8-4B46-8A86-5AB5E37C70C3}" type="presParOf" srcId="{17CE3F25-E1C6-469D-BD8E-52CE32474C28}" destId="{B4A85E79-D5F9-4F6C-AA81-495A3D066DC5}" srcOrd="2" destOrd="0" presId="urn:microsoft.com/office/officeart/2005/8/layout/orgChart1"/>
    <dgm:cxn modelId="{D33074F1-2FAF-4922-AF84-D4C8772739C8}" type="presParOf" srcId="{17CE3F25-E1C6-469D-BD8E-52CE32474C28}" destId="{7E25E519-D835-405E-BEF6-22F1F98A3216}" srcOrd="3" destOrd="0" presId="urn:microsoft.com/office/officeart/2005/8/layout/orgChart1"/>
    <dgm:cxn modelId="{0814FAE1-6AEB-45E1-9A4C-CC08743F7B85}" type="presParOf" srcId="{7E25E519-D835-405E-BEF6-22F1F98A3216}" destId="{E04C2008-BA25-4CAA-8FC3-91C1A31E7678}" srcOrd="0" destOrd="0" presId="urn:microsoft.com/office/officeart/2005/8/layout/orgChart1"/>
    <dgm:cxn modelId="{5863A10E-678E-450E-A3B7-662C214ABB11}" type="presParOf" srcId="{E04C2008-BA25-4CAA-8FC3-91C1A31E7678}" destId="{5C3FEEA5-2ECB-4DBF-8DB7-FCD311748BEE}" srcOrd="0" destOrd="0" presId="urn:microsoft.com/office/officeart/2005/8/layout/orgChart1"/>
    <dgm:cxn modelId="{3EAE58EB-62FB-40FA-9341-858FA43E6C91}" type="presParOf" srcId="{E04C2008-BA25-4CAA-8FC3-91C1A31E7678}" destId="{64E0DC0C-D17B-485B-81D8-B034C7F732B9}" srcOrd="1" destOrd="0" presId="urn:microsoft.com/office/officeart/2005/8/layout/orgChart1"/>
    <dgm:cxn modelId="{8A7BF39B-63F1-4F54-BBF8-C94D2B0D1B7C}" type="presParOf" srcId="{7E25E519-D835-405E-BEF6-22F1F98A3216}" destId="{07F26FBF-A641-4669-AF87-80BEA2B15D51}" srcOrd="1" destOrd="0" presId="urn:microsoft.com/office/officeart/2005/8/layout/orgChart1"/>
    <dgm:cxn modelId="{987AA140-0A45-4AD5-87DB-8340D24A4310}" type="presParOf" srcId="{7E25E519-D835-405E-BEF6-22F1F98A3216}" destId="{B32C1DC4-65C8-4169-98A9-4FFBC2160DF8}" srcOrd="2" destOrd="0" presId="urn:microsoft.com/office/officeart/2005/8/layout/orgChart1"/>
    <dgm:cxn modelId="{91393D93-735B-4EB5-B5E4-3996C20CBE7B}" type="presParOf" srcId="{17CE3F25-E1C6-469D-BD8E-52CE32474C28}" destId="{74436E31-E77C-4262-9BD7-78C8413987E1}" srcOrd="4" destOrd="0" presId="urn:microsoft.com/office/officeart/2005/8/layout/orgChart1"/>
    <dgm:cxn modelId="{AD98861C-C4FC-4269-B874-C77EF097B5C7}" type="presParOf" srcId="{17CE3F25-E1C6-469D-BD8E-52CE32474C28}" destId="{2D9BF1C9-EFFA-4C8E-9D82-877B8F6C854D}" srcOrd="5" destOrd="0" presId="urn:microsoft.com/office/officeart/2005/8/layout/orgChart1"/>
    <dgm:cxn modelId="{1D815B41-AA58-46EC-B4EE-3FE7781CA95A}" type="presParOf" srcId="{2D9BF1C9-EFFA-4C8E-9D82-877B8F6C854D}" destId="{3CBB6C42-A756-4E29-8525-8D5286318A9B}" srcOrd="0" destOrd="0" presId="urn:microsoft.com/office/officeart/2005/8/layout/orgChart1"/>
    <dgm:cxn modelId="{2EE883A1-7F5A-48BA-B83D-5D58EAA24552}" type="presParOf" srcId="{3CBB6C42-A756-4E29-8525-8D5286318A9B}" destId="{A252815E-C432-432E-B961-4EB6EABAA14B}" srcOrd="0" destOrd="0" presId="urn:microsoft.com/office/officeart/2005/8/layout/orgChart1"/>
    <dgm:cxn modelId="{22FD2ED0-8567-4B72-A87B-ACE695F1028D}" type="presParOf" srcId="{3CBB6C42-A756-4E29-8525-8D5286318A9B}" destId="{44DD1610-0344-4D38-BAF4-8C1E5C38D271}" srcOrd="1" destOrd="0" presId="urn:microsoft.com/office/officeart/2005/8/layout/orgChart1"/>
    <dgm:cxn modelId="{73B2C165-2990-41CE-B6E5-5E10C60EC462}" type="presParOf" srcId="{2D9BF1C9-EFFA-4C8E-9D82-877B8F6C854D}" destId="{C6DA7168-CD71-4F09-AFC9-4A7F19E247A5}" srcOrd="1" destOrd="0" presId="urn:microsoft.com/office/officeart/2005/8/layout/orgChart1"/>
    <dgm:cxn modelId="{B06A8BC5-CC4A-498F-A9D0-743A65004E3B}" type="presParOf" srcId="{2D9BF1C9-EFFA-4C8E-9D82-877B8F6C854D}" destId="{C9C181EC-2837-4ACC-8ED4-319EABA67E0A}" srcOrd="2" destOrd="0" presId="urn:microsoft.com/office/officeart/2005/8/layout/orgChart1"/>
    <dgm:cxn modelId="{BC8098DB-8A57-46DB-9869-32972FF600CE}" type="presParOf" srcId="{7B40FA57-95F0-478D-81CC-8BE8F7DBE79E}" destId="{E3F019F6-B228-4AF5-8C88-5620200A35A7}" srcOrd="2" destOrd="0" presId="urn:microsoft.com/office/officeart/2005/8/layout/orgChart1"/>
    <dgm:cxn modelId="{8864C0A8-A286-4AA4-AFA6-1B3BFF2260BB}" type="presParOf" srcId="{E3F019F6-B228-4AF5-8C88-5620200A35A7}" destId="{0BD5C1EB-DEAB-4BB9-9345-A4A5D69455EF}" srcOrd="0" destOrd="0" presId="urn:microsoft.com/office/officeart/2005/8/layout/orgChart1"/>
    <dgm:cxn modelId="{F5095F69-523A-4173-9C0B-FDDBF14D9697}" type="presParOf" srcId="{E3F019F6-B228-4AF5-8C88-5620200A35A7}" destId="{0D7C021B-B410-4699-AEFE-D7B8A3F721A0}" srcOrd="1" destOrd="0" presId="urn:microsoft.com/office/officeart/2005/8/layout/orgChart1"/>
    <dgm:cxn modelId="{591863A6-617A-4542-91ED-9BAE954F3DC3}" type="presParOf" srcId="{0D7C021B-B410-4699-AEFE-D7B8A3F721A0}" destId="{1787CDE0-A03C-49D0-9AAA-A02CA9BCAA6A}" srcOrd="0" destOrd="0" presId="urn:microsoft.com/office/officeart/2005/8/layout/orgChart1"/>
    <dgm:cxn modelId="{77170D4B-64E1-4574-8B6B-64FC5ADA75BA}" type="presParOf" srcId="{1787CDE0-A03C-49D0-9AAA-A02CA9BCAA6A}" destId="{A6A990C1-BB4D-4C23-908B-9F901164AFEE}" srcOrd="0" destOrd="0" presId="urn:microsoft.com/office/officeart/2005/8/layout/orgChart1"/>
    <dgm:cxn modelId="{89D46ACD-22FB-4433-B93A-5D0BBA11F65D}" type="presParOf" srcId="{1787CDE0-A03C-49D0-9AAA-A02CA9BCAA6A}" destId="{84E8018F-27E9-454E-B0CF-E4077635145B}" srcOrd="1" destOrd="0" presId="urn:microsoft.com/office/officeart/2005/8/layout/orgChart1"/>
    <dgm:cxn modelId="{143C9B17-A175-4D32-8DC8-A6B1C2EE6687}" type="presParOf" srcId="{0D7C021B-B410-4699-AEFE-D7B8A3F721A0}" destId="{7E0A1ED0-B878-4E4D-9DB7-347D308C42E2}" srcOrd="1" destOrd="0" presId="urn:microsoft.com/office/officeart/2005/8/layout/orgChart1"/>
    <dgm:cxn modelId="{750FA28E-ADEF-48B9-B4CC-DB1DCDF885F2}" type="presParOf" srcId="{0D7C021B-B410-4699-AEFE-D7B8A3F721A0}" destId="{CBC3EF9E-E094-4FAF-956F-DF28CB988F4D}" srcOrd="2" destOrd="0" presId="urn:microsoft.com/office/officeart/2005/8/layout/orgChart1"/>
    <dgm:cxn modelId="{FF4E74CC-6C7B-443B-9EEF-66445666D91B}" type="presParOf" srcId="{E3F019F6-B228-4AF5-8C88-5620200A35A7}" destId="{B4DA40CE-CCB4-4CC7-A94F-853AE5E1C192}" srcOrd="2" destOrd="0" presId="urn:microsoft.com/office/officeart/2005/8/layout/orgChart1"/>
    <dgm:cxn modelId="{0992DAFA-A6E2-4E57-9346-EA4933576D65}" type="presParOf" srcId="{E3F019F6-B228-4AF5-8C88-5620200A35A7}" destId="{1F27E8D5-A025-4A87-AAD5-BAB95C5384C1}" srcOrd="3" destOrd="0" presId="urn:microsoft.com/office/officeart/2005/8/layout/orgChart1"/>
    <dgm:cxn modelId="{6372080A-4D77-4D2F-8AE8-169312ED1056}" type="presParOf" srcId="{1F27E8D5-A025-4A87-AAD5-BAB95C5384C1}" destId="{DE96D002-1105-4EDF-BC8D-C5C6380AD06C}" srcOrd="0" destOrd="0" presId="urn:microsoft.com/office/officeart/2005/8/layout/orgChart1"/>
    <dgm:cxn modelId="{1A951CB0-9A0B-450A-8FB3-47689258E11C}" type="presParOf" srcId="{DE96D002-1105-4EDF-BC8D-C5C6380AD06C}" destId="{E71076B9-22E0-46D0-840C-CE3DC05ED1A2}" srcOrd="0" destOrd="0" presId="urn:microsoft.com/office/officeart/2005/8/layout/orgChart1"/>
    <dgm:cxn modelId="{7B643BC9-3ADF-40C0-BBFF-B46FFA4E7664}" type="presParOf" srcId="{DE96D002-1105-4EDF-BC8D-C5C6380AD06C}" destId="{2554A01E-947E-49B7-9482-458F8EE37D1E}" srcOrd="1" destOrd="0" presId="urn:microsoft.com/office/officeart/2005/8/layout/orgChart1"/>
    <dgm:cxn modelId="{AC2C3208-2331-40A3-A9D2-8A1D09D4AF94}" type="presParOf" srcId="{1F27E8D5-A025-4A87-AAD5-BAB95C5384C1}" destId="{BAB606CC-31E1-411F-9B9B-BD756E08E4FE}" srcOrd="1" destOrd="0" presId="urn:microsoft.com/office/officeart/2005/8/layout/orgChart1"/>
    <dgm:cxn modelId="{CF7330EC-8D91-4951-9025-D47670D99AD8}" type="presParOf" srcId="{1F27E8D5-A025-4A87-AAD5-BAB95C5384C1}" destId="{5CB14C94-5861-405E-B8BB-7AA250CABC59}" srcOrd="2" destOrd="0" presId="urn:microsoft.com/office/officeart/2005/8/layout/orgChart1"/>
    <dgm:cxn modelId="{7E77F070-A5FE-47E0-8B15-47D8CC2DC646}" type="presParOf" srcId="{E3F019F6-B228-4AF5-8C88-5620200A35A7}" destId="{07555A6A-046F-4AC6-A583-36EB81BD9084}" srcOrd="4" destOrd="0" presId="urn:microsoft.com/office/officeart/2005/8/layout/orgChart1"/>
    <dgm:cxn modelId="{FC756E06-F4E3-4AB3-BB3C-CE578A732C91}" type="presParOf" srcId="{E3F019F6-B228-4AF5-8C88-5620200A35A7}" destId="{9004CD36-C9F8-4E68-9C8C-E732CB064F9E}" srcOrd="5" destOrd="0" presId="urn:microsoft.com/office/officeart/2005/8/layout/orgChart1"/>
    <dgm:cxn modelId="{68C121DF-A219-4896-BF40-C9D27A376578}" type="presParOf" srcId="{9004CD36-C9F8-4E68-9C8C-E732CB064F9E}" destId="{462C9E85-20A1-43CF-B4C8-CBABB00E5EE2}" srcOrd="0" destOrd="0" presId="urn:microsoft.com/office/officeart/2005/8/layout/orgChart1"/>
    <dgm:cxn modelId="{93BA07B7-C708-48F0-86C5-F7B7FE746DA8}" type="presParOf" srcId="{462C9E85-20A1-43CF-B4C8-CBABB00E5EE2}" destId="{FA11217C-494E-4AC4-9ED2-CA718A00F961}" srcOrd="0" destOrd="0" presId="urn:microsoft.com/office/officeart/2005/8/layout/orgChart1"/>
    <dgm:cxn modelId="{461B51B5-2BBE-4341-B2A1-21B1F7572E60}" type="presParOf" srcId="{462C9E85-20A1-43CF-B4C8-CBABB00E5EE2}" destId="{7E341A89-CB12-4704-861B-E8FD2967D4CC}" srcOrd="1" destOrd="0" presId="urn:microsoft.com/office/officeart/2005/8/layout/orgChart1"/>
    <dgm:cxn modelId="{536460DD-CB6F-4A0C-9D61-CB4FAAC5E460}" type="presParOf" srcId="{9004CD36-C9F8-4E68-9C8C-E732CB064F9E}" destId="{DA7EC294-C10B-42BB-B5C5-96783D2E9596}" srcOrd="1" destOrd="0" presId="urn:microsoft.com/office/officeart/2005/8/layout/orgChart1"/>
    <dgm:cxn modelId="{55CA56FA-AC15-4C92-9EB4-0FE332AFDEAA}" type="presParOf" srcId="{9004CD36-C9F8-4E68-9C8C-E732CB064F9E}" destId="{B292CBBF-DA42-4EFD-98C0-A1FB9D1F228D}" srcOrd="2" destOrd="0" presId="urn:microsoft.com/office/officeart/2005/8/layout/orgChart1"/>
    <dgm:cxn modelId="{74D29A68-89C2-41D0-9931-46A925069ED6}" type="presParOf" srcId="{E3F019F6-B228-4AF5-8C88-5620200A35A7}" destId="{FA3EFBBC-290C-440A-9F79-4E80B339DA61}" srcOrd="6" destOrd="0" presId="urn:microsoft.com/office/officeart/2005/8/layout/orgChart1"/>
    <dgm:cxn modelId="{94E4DA59-CCB0-4C47-B5A8-5CDCE3E8064C}" type="presParOf" srcId="{E3F019F6-B228-4AF5-8C88-5620200A35A7}" destId="{FFBD3D59-EF14-4CA2-BEA7-278FBA22DC4E}" srcOrd="7" destOrd="0" presId="urn:microsoft.com/office/officeart/2005/8/layout/orgChart1"/>
    <dgm:cxn modelId="{6DB540D6-1E51-44BF-AF20-02F51065A78D}" type="presParOf" srcId="{FFBD3D59-EF14-4CA2-BEA7-278FBA22DC4E}" destId="{40BBF933-9936-4792-9253-D450706C796B}" srcOrd="0" destOrd="0" presId="urn:microsoft.com/office/officeart/2005/8/layout/orgChart1"/>
    <dgm:cxn modelId="{BFB55BA8-5E27-499F-8CFD-86914B5167B8}" type="presParOf" srcId="{40BBF933-9936-4792-9253-D450706C796B}" destId="{D7BA820F-A77B-4EC1-8069-0DD5FD362153}" srcOrd="0" destOrd="0" presId="urn:microsoft.com/office/officeart/2005/8/layout/orgChart1"/>
    <dgm:cxn modelId="{1BF9EDA1-74FA-49D6-8700-039580DBBA1F}" type="presParOf" srcId="{40BBF933-9936-4792-9253-D450706C796B}" destId="{41238CDD-72DA-472A-A274-1C9C2429A189}" srcOrd="1" destOrd="0" presId="urn:microsoft.com/office/officeart/2005/8/layout/orgChart1"/>
    <dgm:cxn modelId="{8610CE9F-F9F0-4F0D-8D10-8B4AD938DE83}" type="presParOf" srcId="{FFBD3D59-EF14-4CA2-BEA7-278FBA22DC4E}" destId="{A5567395-DE30-4E14-A57A-17638F5D807B}" srcOrd="1" destOrd="0" presId="urn:microsoft.com/office/officeart/2005/8/layout/orgChart1"/>
    <dgm:cxn modelId="{771787B4-1363-4C7D-9E81-6F90B28F8CDD}" type="presParOf" srcId="{FFBD3D59-EF14-4CA2-BEA7-278FBA22DC4E}" destId="{9C3EE665-8440-4C3D-A235-754428116C63}" srcOrd="2" destOrd="0" presId="urn:microsoft.com/office/officeart/2005/8/layout/orgChart1"/>
    <dgm:cxn modelId="{BE4CEB7C-706F-4D4F-9E1A-69F8E019A29A}" type="presParOf" srcId="{E3F019F6-B228-4AF5-8C88-5620200A35A7}" destId="{093A799F-F68D-4AD1-BD8D-906348DBF1E3}" srcOrd="8" destOrd="0" presId="urn:microsoft.com/office/officeart/2005/8/layout/orgChart1"/>
    <dgm:cxn modelId="{1BFF3B67-9A44-4500-A461-D7828A166614}" type="presParOf" srcId="{E3F019F6-B228-4AF5-8C88-5620200A35A7}" destId="{755C4965-DDDA-42EB-86C3-FAE7331AD3F4}" srcOrd="9" destOrd="0" presId="urn:microsoft.com/office/officeart/2005/8/layout/orgChart1"/>
    <dgm:cxn modelId="{F49C771C-28E1-4C24-85F9-5A7E37A3AED9}" type="presParOf" srcId="{755C4965-DDDA-42EB-86C3-FAE7331AD3F4}" destId="{D5392CAB-540E-4125-A84C-CED220700AA1}" srcOrd="0" destOrd="0" presId="urn:microsoft.com/office/officeart/2005/8/layout/orgChart1"/>
    <dgm:cxn modelId="{1173CE69-BE0F-4BF0-B6D1-089DD94CC8F7}" type="presParOf" srcId="{D5392CAB-540E-4125-A84C-CED220700AA1}" destId="{BC26A04F-41B8-4CF2-9829-EBFE8F0FFCBA}" srcOrd="0" destOrd="0" presId="urn:microsoft.com/office/officeart/2005/8/layout/orgChart1"/>
    <dgm:cxn modelId="{9A7024AD-DFD3-4073-B1F1-9F00BD3863A1}" type="presParOf" srcId="{D5392CAB-540E-4125-A84C-CED220700AA1}" destId="{5E54A55E-F82F-4A26-A97D-E2F33810D998}" srcOrd="1" destOrd="0" presId="urn:microsoft.com/office/officeart/2005/8/layout/orgChart1"/>
    <dgm:cxn modelId="{11F05C25-901B-4044-8D38-5A27542B18C5}" type="presParOf" srcId="{755C4965-DDDA-42EB-86C3-FAE7331AD3F4}" destId="{75CE18C7-8EB5-47E9-AAA1-A6AE1338F53C}" srcOrd="1" destOrd="0" presId="urn:microsoft.com/office/officeart/2005/8/layout/orgChart1"/>
    <dgm:cxn modelId="{1CBE7B5B-88DD-4152-8C10-7694F8DE2C77}" type="presParOf" srcId="{755C4965-DDDA-42EB-86C3-FAE7331AD3F4}" destId="{EF48F43E-28EA-4F33-9ABE-7FD56626F59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9D4FB8-E06D-45B6-ADE1-FE242B508879}"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sv-SE"/>
        </a:p>
      </dgm:t>
    </dgm:pt>
    <dgm:pt modelId="{3B154504-4729-4148-B5AE-42D59338EBF4}">
      <dgm:prSet phldrT="[Text]"/>
      <dgm:spPr/>
      <dgm:t>
        <a:bodyPr/>
        <a:lstStyle/>
        <a:p>
          <a:r>
            <a:rPr lang="sv-SE" dirty="0"/>
            <a:t>Förvaltningsdirektör</a:t>
          </a:r>
        </a:p>
        <a:p>
          <a:r>
            <a:rPr lang="sv-SE" dirty="0"/>
            <a:t>Centrum </a:t>
          </a:r>
        </a:p>
      </dgm:t>
    </dgm:pt>
    <dgm:pt modelId="{6C4B1C4F-431D-4A59-9691-73749AAEB7AE}" type="parTrans" cxnId="{0AC51E63-2085-4368-926A-FA588F84EB8E}">
      <dgm:prSet/>
      <dgm:spPr/>
      <dgm:t>
        <a:bodyPr/>
        <a:lstStyle/>
        <a:p>
          <a:endParaRPr lang="sv-SE"/>
        </a:p>
      </dgm:t>
    </dgm:pt>
    <dgm:pt modelId="{BCE240B2-815D-49DF-8574-E79EB555DD96}" type="sibTrans" cxnId="{0AC51E63-2085-4368-926A-FA588F84EB8E}">
      <dgm:prSet/>
      <dgm:spPr/>
      <dgm:t>
        <a:bodyPr/>
        <a:lstStyle/>
        <a:p>
          <a:endParaRPr lang="sv-SE"/>
        </a:p>
      </dgm:t>
    </dgm:pt>
    <dgm:pt modelId="{E97DAEE6-46F6-4712-A1ED-5E25BF2CA2F4}" type="asst">
      <dgm:prSet phldrT="[Text]"/>
      <dgm:spPr/>
      <dgm:t>
        <a:bodyPr/>
        <a:lstStyle/>
        <a:p>
          <a:r>
            <a:rPr lang="sv-SE" dirty="0"/>
            <a:t>Avdelningschef</a:t>
          </a:r>
        </a:p>
        <a:p>
          <a:r>
            <a:rPr lang="sv-SE" dirty="0"/>
            <a:t>Ekonomi</a:t>
          </a:r>
        </a:p>
      </dgm:t>
    </dgm:pt>
    <dgm:pt modelId="{38D9B768-4AFC-42D5-A0E8-C02B2AA15CE8}" type="parTrans" cxnId="{FED50F03-8280-47FC-9E59-526689529565}">
      <dgm:prSet/>
      <dgm:spPr/>
      <dgm:t>
        <a:bodyPr/>
        <a:lstStyle/>
        <a:p>
          <a:endParaRPr lang="sv-SE"/>
        </a:p>
      </dgm:t>
    </dgm:pt>
    <dgm:pt modelId="{B6D9BC14-5BAB-46B1-A5B3-709860DEAC91}" type="sibTrans" cxnId="{FED50F03-8280-47FC-9E59-526689529565}">
      <dgm:prSet/>
      <dgm:spPr/>
      <dgm:t>
        <a:bodyPr/>
        <a:lstStyle/>
        <a:p>
          <a:endParaRPr lang="sv-SE"/>
        </a:p>
      </dgm:t>
    </dgm:pt>
    <dgm:pt modelId="{6E5F7EAC-1681-4FF3-97DE-11D609037BE2}">
      <dgm:prSet phldrT="[Text]"/>
      <dgm:spPr/>
      <dgm:t>
        <a:bodyPr/>
        <a:lstStyle/>
        <a:p>
          <a:r>
            <a:rPr lang="sv-SE" dirty="0"/>
            <a:t>Avdelningschef</a:t>
          </a:r>
        </a:p>
        <a:p>
          <a:r>
            <a:rPr lang="sv-SE" dirty="0"/>
            <a:t> Barn och Unga Myndighet</a:t>
          </a:r>
        </a:p>
        <a:p>
          <a:r>
            <a:rPr lang="sv-SE" dirty="0"/>
            <a:t>C:a 5 EC</a:t>
          </a:r>
        </a:p>
      </dgm:t>
    </dgm:pt>
    <dgm:pt modelId="{C605AB5A-F451-43BC-9A3C-9570961024F2}" type="parTrans" cxnId="{018B26F7-4C5A-45B4-A242-5CBE5B007743}">
      <dgm:prSet/>
      <dgm:spPr/>
      <dgm:t>
        <a:bodyPr/>
        <a:lstStyle/>
        <a:p>
          <a:endParaRPr lang="sv-SE"/>
        </a:p>
      </dgm:t>
    </dgm:pt>
    <dgm:pt modelId="{AFAB4F36-9C55-4CD1-AD30-B7396FF0799B}" type="sibTrans" cxnId="{018B26F7-4C5A-45B4-A242-5CBE5B007743}">
      <dgm:prSet/>
      <dgm:spPr/>
      <dgm:t>
        <a:bodyPr/>
        <a:lstStyle/>
        <a:p>
          <a:endParaRPr lang="sv-SE"/>
        </a:p>
      </dgm:t>
    </dgm:pt>
    <dgm:pt modelId="{98F97965-A815-4089-A4F9-6FA4B5134719}">
      <dgm:prSet phldrT="[Text]"/>
      <dgm:spPr/>
      <dgm:t>
        <a:bodyPr/>
        <a:lstStyle/>
        <a:p>
          <a:r>
            <a:rPr lang="sv-SE" dirty="0"/>
            <a:t>Avdelningschef </a:t>
          </a:r>
          <a:br>
            <a:rPr lang="sv-SE" dirty="0"/>
          </a:br>
          <a:r>
            <a:rPr lang="sv-SE" dirty="0"/>
            <a:t>Stadsområde, välfärd och fritid</a:t>
          </a:r>
        </a:p>
        <a:p>
          <a:r>
            <a:rPr lang="sv-SE" dirty="0"/>
            <a:t>ca 4-6 EC </a:t>
          </a:r>
        </a:p>
      </dgm:t>
    </dgm:pt>
    <dgm:pt modelId="{0C68D7E3-147F-4238-A910-C59BBD58855B}" type="parTrans" cxnId="{A189AE54-07FA-47DF-8D8E-8CBD31833F49}">
      <dgm:prSet/>
      <dgm:spPr/>
      <dgm:t>
        <a:bodyPr/>
        <a:lstStyle/>
        <a:p>
          <a:endParaRPr lang="sv-SE"/>
        </a:p>
      </dgm:t>
    </dgm:pt>
    <dgm:pt modelId="{7211F9ED-863C-46A8-9347-6652B55E855C}" type="sibTrans" cxnId="{A189AE54-07FA-47DF-8D8E-8CBD31833F49}">
      <dgm:prSet/>
      <dgm:spPr/>
      <dgm:t>
        <a:bodyPr/>
        <a:lstStyle/>
        <a:p>
          <a:endParaRPr lang="sv-SE"/>
        </a:p>
      </dgm:t>
    </dgm:pt>
    <dgm:pt modelId="{19334773-666F-42B2-8880-F0659A26DCED}">
      <dgm:prSet phldrT="[Text]"/>
      <dgm:spPr/>
      <dgm:t>
        <a:bodyPr/>
        <a:lstStyle/>
        <a:p>
          <a:r>
            <a:rPr lang="sv-SE" dirty="0"/>
            <a:t>Avdelningschef</a:t>
          </a:r>
        </a:p>
        <a:p>
          <a:r>
            <a:rPr lang="sv-SE" dirty="0"/>
            <a:t>Vuxen och försörjningsstöd</a:t>
          </a:r>
        </a:p>
        <a:p>
          <a:r>
            <a:rPr lang="sv-SE" dirty="0"/>
            <a:t>7 EC  </a:t>
          </a:r>
        </a:p>
      </dgm:t>
    </dgm:pt>
    <dgm:pt modelId="{EB4955AD-FDDC-4125-9A9F-7E78517C7D2F}" type="parTrans" cxnId="{5D5E47EA-D48C-4F2A-A8EC-DB5112F00ED3}">
      <dgm:prSet/>
      <dgm:spPr/>
      <dgm:t>
        <a:bodyPr/>
        <a:lstStyle/>
        <a:p>
          <a:endParaRPr lang="sv-SE"/>
        </a:p>
      </dgm:t>
    </dgm:pt>
    <dgm:pt modelId="{1AF95EB8-9956-42E5-A69E-82817BF703B0}" type="sibTrans" cxnId="{5D5E47EA-D48C-4F2A-A8EC-DB5112F00ED3}">
      <dgm:prSet/>
      <dgm:spPr/>
      <dgm:t>
        <a:bodyPr/>
        <a:lstStyle/>
        <a:p>
          <a:endParaRPr lang="sv-SE"/>
        </a:p>
      </dgm:t>
    </dgm:pt>
    <dgm:pt modelId="{43F454A6-CF96-4D48-A407-867740D59CCE}" type="asst">
      <dgm:prSet phldrT="[Text]"/>
      <dgm:spPr/>
      <dgm:t>
        <a:bodyPr/>
        <a:lstStyle/>
        <a:p>
          <a:r>
            <a:rPr lang="sv-SE" dirty="0"/>
            <a:t>Avdelningschef</a:t>
          </a:r>
        </a:p>
        <a:p>
          <a:r>
            <a:rPr lang="sv-SE" dirty="0"/>
            <a:t>Stab/kommunikation</a:t>
          </a:r>
        </a:p>
      </dgm:t>
    </dgm:pt>
    <dgm:pt modelId="{E2809B91-D873-4B7A-B0E7-EB3DCF22DB0B}" type="parTrans" cxnId="{9D0C90F7-EB5D-4DD6-A6DE-595C999C734D}">
      <dgm:prSet/>
      <dgm:spPr/>
      <dgm:t>
        <a:bodyPr/>
        <a:lstStyle/>
        <a:p>
          <a:endParaRPr lang="sv-SE"/>
        </a:p>
      </dgm:t>
    </dgm:pt>
    <dgm:pt modelId="{914DAE83-F52C-44BD-A100-DBD06D29680A}" type="sibTrans" cxnId="{9D0C90F7-EB5D-4DD6-A6DE-595C999C734D}">
      <dgm:prSet/>
      <dgm:spPr/>
      <dgm:t>
        <a:bodyPr/>
        <a:lstStyle/>
        <a:p>
          <a:endParaRPr lang="sv-SE"/>
        </a:p>
      </dgm:t>
    </dgm:pt>
    <dgm:pt modelId="{878D794E-AF9A-493B-BBE1-4D92FA4D2673}" type="asst">
      <dgm:prSet phldrT="[Text]"/>
      <dgm:spPr/>
      <dgm:t>
        <a:bodyPr/>
        <a:lstStyle/>
        <a:p>
          <a:r>
            <a:rPr lang="sv-SE" dirty="0" err="1"/>
            <a:t>Förvaltningscontroller</a:t>
          </a:r>
          <a:endParaRPr lang="sv-SE" dirty="0"/>
        </a:p>
      </dgm:t>
    </dgm:pt>
    <dgm:pt modelId="{FC60DD67-C501-4362-83B3-9F61D991ED12}" type="parTrans" cxnId="{39944FC5-4A1D-4244-9B12-36B6151A9E1F}">
      <dgm:prSet/>
      <dgm:spPr/>
      <dgm:t>
        <a:bodyPr/>
        <a:lstStyle/>
        <a:p>
          <a:endParaRPr lang="sv-SE"/>
        </a:p>
      </dgm:t>
    </dgm:pt>
    <dgm:pt modelId="{655CD46C-396F-41B0-9D6E-712AAB5276C7}" type="sibTrans" cxnId="{39944FC5-4A1D-4244-9B12-36B6151A9E1F}">
      <dgm:prSet/>
      <dgm:spPr/>
      <dgm:t>
        <a:bodyPr/>
        <a:lstStyle/>
        <a:p>
          <a:endParaRPr lang="sv-SE"/>
        </a:p>
      </dgm:t>
    </dgm:pt>
    <dgm:pt modelId="{5BE65349-5983-4DE8-91C7-E632856D9D63}" type="asst">
      <dgm:prSet phldrT="[Text]"/>
      <dgm:spPr/>
      <dgm:t>
        <a:bodyPr/>
        <a:lstStyle/>
        <a:p>
          <a:r>
            <a:rPr lang="sv-SE" dirty="0"/>
            <a:t>Avdelningschef</a:t>
          </a:r>
        </a:p>
        <a:p>
          <a:r>
            <a:rPr lang="sv-SE" dirty="0"/>
            <a:t>HR</a:t>
          </a:r>
        </a:p>
      </dgm:t>
    </dgm:pt>
    <dgm:pt modelId="{0C476329-C11A-4D51-B3B1-23FB35B9640E}" type="parTrans" cxnId="{27FCAA8D-1F5F-47AE-89AE-828E9BD21776}">
      <dgm:prSet/>
      <dgm:spPr/>
      <dgm:t>
        <a:bodyPr/>
        <a:lstStyle/>
        <a:p>
          <a:endParaRPr lang="sv-SE"/>
        </a:p>
      </dgm:t>
    </dgm:pt>
    <dgm:pt modelId="{521338EE-2901-4658-87B2-51F7FCDEBE77}" type="sibTrans" cxnId="{27FCAA8D-1F5F-47AE-89AE-828E9BD21776}">
      <dgm:prSet/>
      <dgm:spPr/>
      <dgm:t>
        <a:bodyPr/>
        <a:lstStyle/>
        <a:p>
          <a:endParaRPr lang="sv-SE"/>
        </a:p>
      </dgm:t>
    </dgm:pt>
    <dgm:pt modelId="{7523B452-0DC6-4183-A1E0-7699A06FDC65}">
      <dgm:prSet phldrT="[Text]"/>
      <dgm:spPr/>
      <dgm:t>
        <a:bodyPr/>
        <a:lstStyle/>
        <a:p>
          <a:r>
            <a:rPr lang="sv-SE" dirty="0"/>
            <a:t>Avdelningschef stadenövergripande uppdrag barn och  familj</a:t>
          </a:r>
        </a:p>
        <a:p>
          <a:r>
            <a:rPr lang="sv-SE" dirty="0"/>
            <a:t>ca  4-5 EC, 8 GC</a:t>
          </a:r>
          <a:br>
            <a:rPr lang="sv-SE" dirty="0"/>
          </a:br>
          <a:endParaRPr lang="sv-SE" dirty="0"/>
        </a:p>
      </dgm:t>
    </dgm:pt>
    <dgm:pt modelId="{67B20CF7-67D1-49DE-B192-182D899FD2AA}" type="parTrans" cxnId="{60005CD0-A7D9-4AD5-A6CF-D79874C5CB16}">
      <dgm:prSet/>
      <dgm:spPr/>
      <dgm:t>
        <a:bodyPr/>
        <a:lstStyle/>
        <a:p>
          <a:endParaRPr lang="sv-SE"/>
        </a:p>
      </dgm:t>
    </dgm:pt>
    <dgm:pt modelId="{0F64E5A4-A55F-462C-839C-41348D13ABBC}" type="sibTrans" cxnId="{60005CD0-A7D9-4AD5-A6CF-D79874C5CB16}">
      <dgm:prSet/>
      <dgm:spPr/>
      <dgm:t>
        <a:bodyPr/>
        <a:lstStyle/>
        <a:p>
          <a:endParaRPr lang="sv-SE"/>
        </a:p>
      </dgm:t>
    </dgm:pt>
    <dgm:pt modelId="{060DD502-9170-460B-92A3-0BE696201389}">
      <dgm:prSet phldrT="[Text]"/>
      <dgm:spPr/>
      <dgm:t>
        <a:bodyPr/>
        <a:lstStyle/>
        <a:p>
          <a:r>
            <a:rPr lang="sv-SE" dirty="0"/>
            <a:t>Avdelningschef stadenövergripande uppdrag integration, social jour, missbruk</a:t>
          </a:r>
        </a:p>
        <a:p>
          <a:r>
            <a:rPr lang="sv-SE" dirty="0"/>
            <a:t>ca </a:t>
          </a:r>
          <a:r>
            <a:rPr lang="sv-SE"/>
            <a:t>5-6 EC, 5 </a:t>
          </a:r>
          <a:r>
            <a:rPr lang="sv-SE" dirty="0"/>
            <a:t>GC</a:t>
          </a:r>
          <a:br>
            <a:rPr lang="sv-SE" dirty="0"/>
          </a:br>
          <a:endParaRPr lang="sv-SE" dirty="0"/>
        </a:p>
      </dgm:t>
    </dgm:pt>
    <dgm:pt modelId="{0E5B06AE-4565-480C-8B6E-275406C2B318}" type="parTrans" cxnId="{CFBF31A6-5724-4D28-9AA4-56A6778B2C13}">
      <dgm:prSet/>
      <dgm:spPr/>
      <dgm:t>
        <a:bodyPr/>
        <a:lstStyle/>
        <a:p>
          <a:endParaRPr lang="sv-SE"/>
        </a:p>
      </dgm:t>
    </dgm:pt>
    <dgm:pt modelId="{992F0F78-9ECF-4EC0-A39E-BFB14573564A}" type="sibTrans" cxnId="{CFBF31A6-5724-4D28-9AA4-56A6778B2C13}">
      <dgm:prSet/>
      <dgm:spPr/>
      <dgm:t>
        <a:bodyPr/>
        <a:lstStyle/>
        <a:p>
          <a:endParaRPr lang="sv-SE"/>
        </a:p>
      </dgm:t>
    </dgm:pt>
    <dgm:pt modelId="{751DC988-E4F6-4EA0-B720-AADD1CA38E75}" type="pres">
      <dgm:prSet presAssocID="{7E9D4FB8-E06D-45B6-ADE1-FE242B508879}" presName="hierChild1" presStyleCnt="0">
        <dgm:presLayoutVars>
          <dgm:orgChart val="1"/>
          <dgm:chPref val="1"/>
          <dgm:dir/>
          <dgm:animOne val="branch"/>
          <dgm:animLvl val="lvl"/>
          <dgm:resizeHandles/>
        </dgm:presLayoutVars>
      </dgm:prSet>
      <dgm:spPr/>
    </dgm:pt>
    <dgm:pt modelId="{7B40FA57-95F0-478D-81CC-8BE8F7DBE79E}" type="pres">
      <dgm:prSet presAssocID="{3B154504-4729-4148-B5AE-42D59338EBF4}" presName="hierRoot1" presStyleCnt="0">
        <dgm:presLayoutVars>
          <dgm:hierBranch val="init"/>
        </dgm:presLayoutVars>
      </dgm:prSet>
      <dgm:spPr/>
    </dgm:pt>
    <dgm:pt modelId="{17C821D7-195C-4597-A9C6-DE8277A83F7F}" type="pres">
      <dgm:prSet presAssocID="{3B154504-4729-4148-B5AE-42D59338EBF4}" presName="rootComposite1" presStyleCnt="0"/>
      <dgm:spPr/>
    </dgm:pt>
    <dgm:pt modelId="{D87A5200-4D52-4804-9A60-7686BF2ADC91}" type="pres">
      <dgm:prSet presAssocID="{3B154504-4729-4148-B5AE-42D59338EBF4}" presName="rootText1" presStyleLbl="node0" presStyleIdx="0" presStyleCnt="1" custLinFactNeighborY="-52109">
        <dgm:presLayoutVars>
          <dgm:chPref val="3"/>
        </dgm:presLayoutVars>
      </dgm:prSet>
      <dgm:spPr/>
    </dgm:pt>
    <dgm:pt modelId="{647CE736-3524-4754-B49E-5E485F540872}" type="pres">
      <dgm:prSet presAssocID="{3B154504-4729-4148-B5AE-42D59338EBF4}" presName="rootConnector1" presStyleLbl="node1" presStyleIdx="0" presStyleCnt="0"/>
      <dgm:spPr/>
    </dgm:pt>
    <dgm:pt modelId="{17CE3F25-E1C6-469D-BD8E-52CE32474C28}" type="pres">
      <dgm:prSet presAssocID="{3B154504-4729-4148-B5AE-42D59338EBF4}" presName="hierChild2" presStyleCnt="0"/>
      <dgm:spPr/>
    </dgm:pt>
    <dgm:pt modelId="{28472AFB-2031-40C4-8CBE-4373CBDC3B95}" type="pres">
      <dgm:prSet presAssocID="{C605AB5A-F451-43BC-9A3C-9570961024F2}" presName="Name37" presStyleLbl="parChTrans1D2" presStyleIdx="0" presStyleCnt="9"/>
      <dgm:spPr/>
    </dgm:pt>
    <dgm:pt modelId="{60BA37BE-06FE-4437-BCAC-BDFBF234C99A}" type="pres">
      <dgm:prSet presAssocID="{6E5F7EAC-1681-4FF3-97DE-11D609037BE2}" presName="hierRoot2" presStyleCnt="0">
        <dgm:presLayoutVars>
          <dgm:hierBranch val="init"/>
        </dgm:presLayoutVars>
      </dgm:prSet>
      <dgm:spPr/>
    </dgm:pt>
    <dgm:pt modelId="{494C32EA-A8C2-4411-B36E-750E868AF2A6}" type="pres">
      <dgm:prSet presAssocID="{6E5F7EAC-1681-4FF3-97DE-11D609037BE2}" presName="rootComposite" presStyleCnt="0"/>
      <dgm:spPr/>
    </dgm:pt>
    <dgm:pt modelId="{C82F12FC-78E5-4B56-9C68-7DAFE892F266}" type="pres">
      <dgm:prSet presAssocID="{6E5F7EAC-1681-4FF3-97DE-11D609037BE2}" presName="rootText" presStyleLbl="node2" presStyleIdx="0" presStyleCnt="5">
        <dgm:presLayoutVars>
          <dgm:chPref val="3"/>
        </dgm:presLayoutVars>
      </dgm:prSet>
      <dgm:spPr/>
    </dgm:pt>
    <dgm:pt modelId="{33E3985D-E665-4B48-90DC-BB3F787BF48E}" type="pres">
      <dgm:prSet presAssocID="{6E5F7EAC-1681-4FF3-97DE-11D609037BE2}" presName="rootConnector" presStyleLbl="node2" presStyleIdx="0" presStyleCnt="5"/>
      <dgm:spPr/>
    </dgm:pt>
    <dgm:pt modelId="{E4B45F44-43B1-40E5-8821-C8EDC709FD86}" type="pres">
      <dgm:prSet presAssocID="{6E5F7EAC-1681-4FF3-97DE-11D609037BE2}" presName="hierChild4" presStyleCnt="0"/>
      <dgm:spPr/>
    </dgm:pt>
    <dgm:pt modelId="{4F919C36-6C0A-45AD-88A5-595692C2631A}" type="pres">
      <dgm:prSet presAssocID="{6E5F7EAC-1681-4FF3-97DE-11D609037BE2}" presName="hierChild5" presStyleCnt="0"/>
      <dgm:spPr/>
    </dgm:pt>
    <dgm:pt modelId="{B4A85E79-D5F9-4F6C-AA81-495A3D066DC5}" type="pres">
      <dgm:prSet presAssocID="{0C68D7E3-147F-4238-A910-C59BBD58855B}" presName="Name37" presStyleLbl="parChTrans1D2" presStyleIdx="1" presStyleCnt="9"/>
      <dgm:spPr/>
    </dgm:pt>
    <dgm:pt modelId="{7E25E519-D835-405E-BEF6-22F1F98A3216}" type="pres">
      <dgm:prSet presAssocID="{98F97965-A815-4089-A4F9-6FA4B5134719}" presName="hierRoot2" presStyleCnt="0">
        <dgm:presLayoutVars>
          <dgm:hierBranch val="init"/>
        </dgm:presLayoutVars>
      </dgm:prSet>
      <dgm:spPr/>
    </dgm:pt>
    <dgm:pt modelId="{E04C2008-BA25-4CAA-8FC3-91C1A31E7678}" type="pres">
      <dgm:prSet presAssocID="{98F97965-A815-4089-A4F9-6FA4B5134719}" presName="rootComposite" presStyleCnt="0"/>
      <dgm:spPr/>
    </dgm:pt>
    <dgm:pt modelId="{5C3FEEA5-2ECB-4DBF-8DB7-FCD311748BEE}" type="pres">
      <dgm:prSet presAssocID="{98F97965-A815-4089-A4F9-6FA4B5134719}" presName="rootText" presStyleLbl="node2" presStyleIdx="1" presStyleCnt="5">
        <dgm:presLayoutVars>
          <dgm:chPref val="3"/>
        </dgm:presLayoutVars>
      </dgm:prSet>
      <dgm:spPr/>
    </dgm:pt>
    <dgm:pt modelId="{64E0DC0C-D17B-485B-81D8-B034C7F732B9}" type="pres">
      <dgm:prSet presAssocID="{98F97965-A815-4089-A4F9-6FA4B5134719}" presName="rootConnector" presStyleLbl="node2" presStyleIdx="1" presStyleCnt="5"/>
      <dgm:spPr/>
    </dgm:pt>
    <dgm:pt modelId="{07F26FBF-A641-4669-AF87-80BEA2B15D51}" type="pres">
      <dgm:prSet presAssocID="{98F97965-A815-4089-A4F9-6FA4B5134719}" presName="hierChild4" presStyleCnt="0"/>
      <dgm:spPr/>
    </dgm:pt>
    <dgm:pt modelId="{B32C1DC4-65C8-4169-98A9-4FFBC2160DF8}" type="pres">
      <dgm:prSet presAssocID="{98F97965-A815-4089-A4F9-6FA4B5134719}" presName="hierChild5" presStyleCnt="0"/>
      <dgm:spPr/>
    </dgm:pt>
    <dgm:pt modelId="{74436E31-E77C-4262-9BD7-78C8413987E1}" type="pres">
      <dgm:prSet presAssocID="{EB4955AD-FDDC-4125-9A9F-7E78517C7D2F}" presName="Name37" presStyleLbl="parChTrans1D2" presStyleIdx="2" presStyleCnt="9"/>
      <dgm:spPr/>
    </dgm:pt>
    <dgm:pt modelId="{2D9BF1C9-EFFA-4C8E-9D82-877B8F6C854D}" type="pres">
      <dgm:prSet presAssocID="{19334773-666F-42B2-8880-F0659A26DCED}" presName="hierRoot2" presStyleCnt="0">
        <dgm:presLayoutVars>
          <dgm:hierBranch val="init"/>
        </dgm:presLayoutVars>
      </dgm:prSet>
      <dgm:spPr/>
    </dgm:pt>
    <dgm:pt modelId="{3CBB6C42-A756-4E29-8525-8D5286318A9B}" type="pres">
      <dgm:prSet presAssocID="{19334773-666F-42B2-8880-F0659A26DCED}" presName="rootComposite" presStyleCnt="0"/>
      <dgm:spPr/>
    </dgm:pt>
    <dgm:pt modelId="{A252815E-C432-432E-B961-4EB6EABAA14B}" type="pres">
      <dgm:prSet presAssocID="{19334773-666F-42B2-8880-F0659A26DCED}" presName="rootText" presStyleLbl="node2" presStyleIdx="2" presStyleCnt="5">
        <dgm:presLayoutVars>
          <dgm:chPref val="3"/>
        </dgm:presLayoutVars>
      </dgm:prSet>
      <dgm:spPr/>
    </dgm:pt>
    <dgm:pt modelId="{44DD1610-0344-4D38-BAF4-8C1E5C38D271}" type="pres">
      <dgm:prSet presAssocID="{19334773-666F-42B2-8880-F0659A26DCED}" presName="rootConnector" presStyleLbl="node2" presStyleIdx="2" presStyleCnt="5"/>
      <dgm:spPr/>
    </dgm:pt>
    <dgm:pt modelId="{C6DA7168-CD71-4F09-AFC9-4A7F19E247A5}" type="pres">
      <dgm:prSet presAssocID="{19334773-666F-42B2-8880-F0659A26DCED}" presName="hierChild4" presStyleCnt="0"/>
      <dgm:spPr/>
    </dgm:pt>
    <dgm:pt modelId="{C9C181EC-2837-4ACC-8ED4-319EABA67E0A}" type="pres">
      <dgm:prSet presAssocID="{19334773-666F-42B2-8880-F0659A26DCED}" presName="hierChild5" presStyleCnt="0"/>
      <dgm:spPr/>
    </dgm:pt>
    <dgm:pt modelId="{288729A4-A458-40F7-BBAD-9D416D6977D3}" type="pres">
      <dgm:prSet presAssocID="{67B20CF7-67D1-49DE-B192-182D899FD2AA}" presName="Name37" presStyleLbl="parChTrans1D2" presStyleIdx="3" presStyleCnt="9"/>
      <dgm:spPr/>
    </dgm:pt>
    <dgm:pt modelId="{B356D087-A128-418B-B2B8-8CFEBDAA14EA}" type="pres">
      <dgm:prSet presAssocID="{7523B452-0DC6-4183-A1E0-7699A06FDC65}" presName="hierRoot2" presStyleCnt="0">
        <dgm:presLayoutVars>
          <dgm:hierBranch val="init"/>
        </dgm:presLayoutVars>
      </dgm:prSet>
      <dgm:spPr/>
    </dgm:pt>
    <dgm:pt modelId="{CBD127D1-B9D4-4907-AFD8-B9649B53C26F}" type="pres">
      <dgm:prSet presAssocID="{7523B452-0DC6-4183-A1E0-7699A06FDC65}" presName="rootComposite" presStyleCnt="0"/>
      <dgm:spPr/>
    </dgm:pt>
    <dgm:pt modelId="{C11BE323-77AA-418D-89D8-DC6FB2CE7F41}" type="pres">
      <dgm:prSet presAssocID="{7523B452-0DC6-4183-A1E0-7699A06FDC65}" presName="rootText" presStyleLbl="node2" presStyleIdx="3" presStyleCnt="5">
        <dgm:presLayoutVars>
          <dgm:chPref val="3"/>
        </dgm:presLayoutVars>
      </dgm:prSet>
      <dgm:spPr/>
    </dgm:pt>
    <dgm:pt modelId="{B4B89C27-5BEB-4CEB-AF37-C609928F9E77}" type="pres">
      <dgm:prSet presAssocID="{7523B452-0DC6-4183-A1E0-7699A06FDC65}" presName="rootConnector" presStyleLbl="node2" presStyleIdx="3" presStyleCnt="5"/>
      <dgm:spPr/>
    </dgm:pt>
    <dgm:pt modelId="{8B099FC0-AE05-48F9-BB2D-CF8E874E4E31}" type="pres">
      <dgm:prSet presAssocID="{7523B452-0DC6-4183-A1E0-7699A06FDC65}" presName="hierChild4" presStyleCnt="0"/>
      <dgm:spPr/>
    </dgm:pt>
    <dgm:pt modelId="{F3830930-34E8-4CCE-8116-8AAB44205D1D}" type="pres">
      <dgm:prSet presAssocID="{7523B452-0DC6-4183-A1E0-7699A06FDC65}" presName="hierChild5" presStyleCnt="0"/>
      <dgm:spPr/>
    </dgm:pt>
    <dgm:pt modelId="{BEDD56AC-0B58-47F7-B16A-B369B5CC62D9}" type="pres">
      <dgm:prSet presAssocID="{0E5B06AE-4565-480C-8B6E-275406C2B318}" presName="Name37" presStyleLbl="parChTrans1D2" presStyleIdx="4" presStyleCnt="9"/>
      <dgm:spPr/>
    </dgm:pt>
    <dgm:pt modelId="{278C1E24-FC16-42C7-8D95-AC7A1E95432D}" type="pres">
      <dgm:prSet presAssocID="{060DD502-9170-460B-92A3-0BE696201389}" presName="hierRoot2" presStyleCnt="0">
        <dgm:presLayoutVars>
          <dgm:hierBranch val="init"/>
        </dgm:presLayoutVars>
      </dgm:prSet>
      <dgm:spPr/>
    </dgm:pt>
    <dgm:pt modelId="{99009C73-9137-4330-84E4-4CCE5DB17C47}" type="pres">
      <dgm:prSet presAssocID="{060DD502-9170-460B-92A3-0BE696201389}" presName="rootComposite" presStyleCnt="0"/>
      <dgm:spPr/>
    </dgm:pt>
    <dgm:pt modelId="{C70BAD07-15A3-4559-96C0-007676A0F837}" type="pres">
      <dgm:prSet presAssocID="{060DD502-9170-460B-92A3-0BE696201389}" presName="rootText" presStyleLbl="node2" presStyleIdx="4" presStyleCnt="5">
        <dgm:presLayoutVars>
          <dgm:chPref val="3"/>
        </dgm:presLayoutVars>
      </dgm:prSet>
      <dgm:spPr/>
    </dgm:pt>
    <dgm:pt modelId="{FF444599-C4F9-42D9-8DD6-123E6561AF9E}" type="pres">
      <dgm:prSet presAssocID="{060DD502-9170-460B-92A3-0BE696201389}" presName="rootConnector" presStyleLbl="node2" presStyleIdx="4" presStyleCnt="5"/>
      <dgm:spPr/>
    </dgm:pt>
    <dgm:pt modelId="{B720F7D2-C122-4FBF-9981-67C550DB7457}" type="pres">
      <dgm:prSet presAssocID="{060DD502-9170-460B-92A3-0BE696201389}" presName="hierChild4" presStyleCnt="0"/>
      <dgm:spPr/>
    </dgm:pt>
    <dgm:pt modelId="{9F5AE39B-5930-4B0B-B6D8-3D56133C6E07}" type="pres">
      <dgm:prSet presAssocID="{060DD502-9170-460B-92A3-0BE696201389}" presName="hierChild5" presStyleCnt="0"/>
      <dgm:spPr/>
    </dgm:pt>
    <dgm:pt modelId="{E3F019F6-B228-4AF5-8C88-5620200A35A7}" type="pres">
      <dgm:prSet presAssocID="{3B154504-4729-4148-B5AE-42D59338EBF4}" presName="hierChild3" presStyleCnt="0"/>
      <dgm:spPr/>
    </dgm:pt>
    <dgm:pt modelId="{0BD5C1EB-DEAB-4BB9-9345-A4A5D69455EF}" type="pres">
      <dgm:prSet presAssocID="{38D9B768-4AFC-42D5-A0E8-C02B2AA15CE8}" presName="Name111" presStyleLbl="parChTrans1D2" presStyleIdx="5" presStyleCnt="9"/>
      <dgm:spPr/>
    </dgm:pt>
    <dgm:pt modelId="{0D7C021B-B410-4699-AEFE-D7B8A3F721A0}" type="pres">
      <dgm:prSet presAssocID="{E97DAEE6-46F6-4712-A1ED-5E25BF2CA2F4}" presName="hierRoot3" presStyleCnt="0">
        <dgm:presLayoutVars>
          <dgm:hierBranch val="init"/>
        </dgm:presLayoutVars>
      </dgm:prSet>
      <dgm:spPr/>
    </dgm:pt>
    <dgm:pt modelId="{1787CDE0-A03C-49D0-9AAA-A02CA9BCAA6A}" type="pres">
      <dgm:prSet presAssocID="{E97DAEE6-46F6-4712-A1ED-5E25BF2CA2F4}" presName="rootComposite3" presStyleCnt="0"/>
      <dgm:spPr/>
    </dgm:pt>
    <dgm:pt modelId="{A6A990C1-BB4D-4C23-908B-9F901164AFEE}" type="pres">
      <dgm:prSet presAssocID="{E97DAEE6-46F6-4712-A1ED-5E25BF2CA2F4}" presName="rootText3" presStyleLbl="asst1" presStyleIdx="0" presStyleCnt="4" custLinFactNeighborX="-7529" custLinFactNeighborY="-61963">
        <dgm:presLayoutVars>
          <dgm:chPref val="3"/>
        </dgm:presLayoutVars>
      </dgm:prSet>
      <dgm:spPr/>
    </dgm:pt>
    <dgm:pt modelId="{84E8018F-27E9-454E-B0CF-E4077635145B}" type="pres">
      <dgm:prSet presAssocID="{E97DAEE6-46F6-4712-A1ED-5E25BF2CA2F4}" presName="rootConnector3" presStyleLbl="asst1" presStyleIdx="0" presStyleCnt="4"/>
      <dgm:spPr/>
    </dgm:pt>
    <dgm:pt modelId="{7E0A1ED0-B878-4E4D-9DB7-347D308C42E2}" type="pres">
      <dgm:prSet presAssocID="{E97DAEE6-46F6-4712-A1ED-5E25BF2CA2F4}" presName="hierChild6" presStyleCnt="0"/>
      <dgm:spPr/>
    </dgm:pt>
    <dgm:pt modelId="{CBC3EF9E-E094-4FAF-956F-DF28CB988F4D}" type="pres">
      <dgm:prSet presAssocID="{E97DAEE6-46F6-4712-A1ED-5E25BF2CA2F4}" presName="hierChild7" presStyleCnt="0"/>
      <dgm:spPr/>
    </dgm:pt>
    <dgm:pt modelId="{B4DA40CE-CCB4-4CC7-A94F-853AE5E1C192}" type="pres">
      <dgm:prSet presAssocID="{E2809B91-D873-4B7A-B0E7-EB3DCF22DB0B}" presName="Name111" presStyleLbl="parChTrans1D2" presStyleIdx="6" presStyleCnt="9"/>
      <dgm:spPr/>
    </dgm:pt>
    <dgm:pt modelId="{1F27E8D5-A025-4A87-AAD5-BAB95C5384C1}" type="pres">
      <dgm:prSet presAssocID="{43F454A6-CF96-4D48-A407-867740D59CCE}" presName="hierRoot3" presStyleCnt="0">
        <dgm:presLayoutVars>
          <dgm:hierBranch val="init"/>
        </dgm:presLayoutVars>
      </dgm:prSet>
      <dgm:spPr/>
    </dgm:pt>
    <dgm:pt modelId="{DE96D002-1105-4EDF-BC8D-C5C6380AD06C}" type="pres">
      <dgm:prSet presAssocID="{43F454A6-CF96-4D48-A407-867740D59CCE}" presName="rootComposite3" presStyleCnt="0"/>
      <dgm:spPr/>
    </dgm:pt>
    <dgm:pt modelId="{E71076B9-22E0-46D0-840C-CE3DC05ED1A2}" type="pres">
      <dgm:prSet presAssocID="{43F454A6-CF96-4D48-A407-867740D59CCE}" presName="rootText3" presStyleLbl="asst1" presStyleIdx="1" presStyleCnt="4" custLinFactNeighborX="9583" custLinFactNeighborY="-61604">
        <dgm:presLayoutVars>
          <dgm:chPref val="3"/>
        </dgm:presLayoutVars>
      </dgm:prSet>
      <dgm:spPr/>
    </dgm:pt>
    <dgm:pt modelId="{2554A01E-947E-49B7-9482-458F8EE37D1E}" type="pres">
      <dgm:prSet presAssocID="{43F454A6-CF96-4D48-A407-867740D59CCE}" presName="rootConnector3" presStyleLbl="asst1" presStyleIdx="1" presStyleCnt="4"/>
      <dgm:spPr/>
    </dgm:pt>
    <dgm:pt modelId="{BAB606CC-31E1-411F-9B9B-BD756E08E4FE}" type="pres">
      <dgm:prSet presAssocID="{43F454A6-CF96-4D48-A407-867740D59CCE}" presName="hierChild6" presStyleCnt="0"/>
      <dgm:spPr/>
    </dgm:pt>
    <dgm:pt modelId="{5CB14C94-5861-405E-B8BB-7AA250CABC59}" type="pres">
      <dgm:prSet presAssocID="{43F454A6-CF96-4D48-A407-867740D59CCE}" presName="hierChild7" presStyleCnt="0"/>
      <dgm:spPr/>
    </dgm:pt>
    <dgm:pt modelId="{07555A6A-046F-4AC6-A583-36EB81BD9084}" type="pres">
      <dgm:prSet presAssocID="{FC60DD67-C501-4362-83B3-9F61D991ED12}" presName="Name111" presStyleLbl="parChTrans1D2" presStyleIdx="7" presStyleCnt="9"/>
      <dgm:spPr/>
    </dgm:pt>
    <dgm:pt modelId="{9004CD36-C9F8-4E68-9C8C-E732CB064F9E}" type="pres">
      <dgm:prSet presAssocID="{878D794E-AF9A-493B-BBE1-4D92FA4D2673}" presName="hierRoot3" presStyleCnt="0">
        <dgm:presLayoutVars>
          <dgm:hierBranch val="init"/>
        </dgm:presLayoutVars>
      </dgm:prSet>
      <dgm:spPr/>
    </dgm:pt>
    <dgm:pt modelId="{462C9E85-20A1-43CF-B4C8-CBABB00E5EE2}" type="pres">
      <dgm:prSet presAssocID="{878D794E-AF9A-493B-BBE1-4D92FA4D2673}" presName="rootComposite3" presStyleCnt="0"/>
      <dgm:spPr/>
    </dgm:pt>
    <dgm:pt modelId="{FA11217C-494E-4AC4-9ED2-CA718A00F961}" type="pres">
      <dgm:prSet presAssocID="{878D794E-AF9A-493B-BBE1-4D92FA4D2673}" presName="rootText3" presStyleLbl="asst1" presStyleIdx="2" presStyleCnt="4" custLinFactNeighborX="-7529" custLinFactNeighborY="-71000">
        <dgm:presLayoutVars>
          <dgm:chPref val="3"/>
        </dgm:presLayoutVars>
      </dgm:prSet>
      <dgm:spPr/>
    </dgm:pt>
    <dgm:pt modelId="{7E341A89-CB12-4704-861B-E8FD2967D4CC}" type="pres">
      <dgm:prSet presAssocID="{878D794E-AF9A-493B-BBE1-4D92FA4D2673}" presName="rootConnector3" presStyleLbl="asst1" presStyleIdx="2" presStyleCnt="4"/>
      <dgm:spPr/>
    </dgm:pt>
    <dgm:pt modelId="{DA7EC294-C10B-42BB-B5C5-96783D2E9596}" type="pres">
      <dgm:prSet presAssocID="{878D794E-AF9A-493B-BBE1-4D92FA4D2673}" presName="hierChild6" presStyleCnt="0"/>
      <dgm:spPr/>
    </dgm:pt>
    <dgm:pt modelId="{B292CBBF-DA42-4EFD-98C0-A1FB9D1F228D}" type="pres">
      <dgm:prSet presAssocID="{878D794E-AF9A-493B-BBE1-4D92FA4D2673}" presName="hierChild7" presStyleCnt="0"/>
      <dgm:spPr/>
    </dgm:pt>
    <dgm:pt modelId="{FA3EFBBC-290C-440A-9F79-4E80B339DA61}" type="pres">
      <dgm:prSet presAssocID="{0C476329-C11A-4D51-B3B1-23FB35B9640E}" presName="Name111" presStyleLbl="parChTrans1D2" presStyleIdx="8" presStyleCnt="9"/>
      <dgm:spPr/>
    </dgm:pt>
    <dgm:pt modelId="{FFBD3D59-EF14-4CA2-BEA7-278FBA22DC4E}" type="pres">
      <dgm:prSet presAssocID="{5BE65349-5983-4DE8-91C7-E632856D9D63}" presName="hierRoot3" presStyleCnt="0">
        <dgm:presLayoutVars>
          <dgm:hierBranch val="init"/>
        </dgm:presLayoutVars>
      </dgm:prSet>
      <dgm:spPr/>
    </dgm:pt>
    <dgm:pt modelId="{40BBF933-9936-4792-9253-D450706C796B}" type="pres">
      <dgm:prSet presAssocID="{5BE65349-5983-4DE8-91C7-E632856D9D63}" presName="rootComposite3" presStyleCnt="0"/>
      <dgm:spPr/>
    </dgm:pt>
    <dgm:pt modelId="{D7BA820F-A77B-4EC1-8069-0DD5FD362153}" type="pres">
      <dgm:prSet presAssocID="{5BE65349-5983-4DE8-91C7-E632856D9D63}" presName="rootText3" presStyleLbl="asst1" presStyleIdx="3" presStyleCnt="4" custLinFactNeighborX="10267" custLinFactNeighborY="-71000">
        <dgm:presLayoutVars>
          <dgm:chPref val="3"/>
        </dgm:presLayoutVars>
      </dgm:prSet>
      <dgm:spPr/>
    </dgm:pt>
    <dgm:pt modelId="{41238CDD-72DA-472A-A274-1C9C2429A189}" type="pres">
      <dgm:prSet presAssocID="{5BE65349-5983-4DE8-91C7-E632856D9D63}" presName="rootConnector3" presStyleLbl="asst1" presStyleIdx="3" presStyleCnt="4"/>
      <dgm:spPr/>
    </dgm:pt>
    <dgm:pt modelId="{A5567395-DE30-4E14-A57A-17638F5D807B}" type="pres">
      <dgm:prSet presAssocID="{5BE65349-5983-4DE8-91C7-E632856D9D63}" presName="hierChild6" presStyleCnt="0"/>
      <dgm:spPr/>
    </dgm:pt>
    <dgm:pt modelId="{9C3EE665-8440-4C3D-A235-754428116C63}" type="pres">
      <dgm:prSet presAssocID="{5BE65349-5983-4DE8-91C7-E632856D9D63}" presName="hierChild7" presStyleCnt="0"/>
      <dgm:spPr/>
    </dgm:pt>
  </dgm:ptLst>
  <dgm:cxnLst>
    <dgm:cxn modelId="{C219F202-84A5-4D96-89F9-52D788D9AFE6}" type="presOf" srcId="{67B20CF7-67D1-49DE-B192-182D899FD2AA}" destId="{288729A4-A458-40F7-BBAD-9D416D6977D3}" srcOrd="0" destOrd="0" presId="urn:microsoft.com/office/officeart/2005/8/layout/orgChart1"/>
    <dgm:cxn modelId="{FED50F03-8280-47FC-9E59-526689529565}" srcId="{3B154504-4729-4148-B5AE-42D59338EBF4}" destId="{E97DAEE6-46F6-4712-A1ED-5E25BF2CA2F4}" srcOrd="0" destOrd="0" parTransId="{38D9B768-4AFC-42D5-A0E8-C02B2AA15CE8}" sibTransId="{B6D9BC14-5BAB-46B1-A5B3-709860DEAC91}"/>
    <dgm:cxn modelId="{87F29807-6248-45C5-ADCF-E876EF7AE3AF}" type="presOf" srcId="{98F97965-A815-4089-A4F9-6FA4B5134719}" destId="{5C3FEEA5-2ECB-4DBF-8DB7-FCD311748BEE}" srcOrd="0" destOrd="0" presId="urn:microsoft.com/office/officeart/2005/8/layout/orgChart1"/>
    <dgm:cxn modelId="{E718301B-F4EA-4D00-A426-4B14E6AD333A}" type="presOf" srcId="{0C476329-C11A-4D51-B3B1-23FB35B9640E}" destId="{FA3EFBBC-290C-440A-9F79-4E80B339DA61}" srcOrd="0" destOrd="0" presId="urn:microsoft.com/office/officeart/2005/8/layout/orgChart1"/>
    <dgm:cxn modelId="{3D8D322F-AE97-460D-8F42-BD39B39037AF}" type="presOf" srcId="{E2809B91-D873-4B7A-B0E7-EB3DCF22DB0B}" destId="{B4DA40CE-CCB4-4CC7-A94F-853AE5E1C192}" srcOrd="0" destOrd="0" presId="urn:microsoft.com/office/officeart/2005/8/layout/orgChart1"/>
    <dgm:cxn modelId="{0AC51E63-2085-4368-926A-FA588F84EB8E}" srcId="{7E9D4FB8-E06D-45B6-ADE1-FE242B508879}" destId="{3B154504-4729-4148-B5AE-42D59338EBF4}" srcOrd="0" destOrd="0" parTransId="{6C4B1C4F-431D-4A59-9691-73749AAEB7AE}" sibTransId="{BCE240B2-815D-49DF-8574-E79EB555DD96}"/>
    <dgm:cxn modelId="{B176656C-5B9C-4B01-9A2D-A18F69BCB9FB}" type="presOf" srcId="{5BE65349-5983-4DE8-91C7-E632856D9D63}" destId="{D7BA820F-A77B-4EC1-8069-0DD5FD362153}" srcOrd="0" destOrd="0" presId="urn:microsoft.com/office/officeart/2005/8/layout/orgChart1"/>
    <dgm:cxn modelId="{2A068D70-92A1-4DBF-AA07-756BAE424536}" type="presOf" srcId="{98F97965-A815-4089-A4F9-6FA4B5134719}" destId="{64E0DC0C-D17B-485B-81D8-B034C7F732B9}" srcOrd="1" destOrd="0" presId="urn:microsoft.com/office/officeart/2005/8/layout/orgChart1"/>
    <dgm:cxn modelId="{A189AE54-07FA-47DF-8D8E-8CBD31833F49}" srcId="{3B154504-4729-4148-B5AE-42D59338EBF4}" destId="{98F97965-A815-4089-A4F9-6FA4B5134719}" srcOrd="5" destOrd="0" parTransId="{0C68D7E3-147F-4238-A910-C59BBD58855B}" sibTransId="{7211F9ED-863C-46A8-9347-6652B55E855C}"/>
    <dgm:cxn modelId="{9D971975-2576-48B4-8CF0-0E7E96C971C6}" type="presOf" srcId="{7523B452-0DC6-4183-A1E0-7699A06FDC65}" destId="{B4B89C27-5BEB-4CEB-AF37-C609928F9E77}" srcOrd="1" destOrd="0" presId="urn:microsoft.com/office/officeart/2005/8/layout/orgChart1"/>
    <dgm:cxn modelId="{84956A79-C8D1-48D4-BCAF-7349729184C0}" type="presOf" srcId="{7523B452-0DC6-4183-A1E0-7699A06FDC65}" destId="{C11BE323-77AA-418D-89D8-DC6FB2CE7F41}" srcOrd="0" destOrd="0" presId="urn:microsoft.com/office/officeart/2005/8/layout/orgChart1"/>
    <dgm:cxn modelId="{F251B559-6E4D-4FC1-958C-9B08608D16E7}" type="presOf" srcId="{43F454A6-CF96-4D48-A407-867740D59CCE}" destId="{E71076B9-22E0-46D0-840C-CE3DC05ED1A2}" srcOrd="0" destOrd="0" presId="urn:microsoft.com/office/officeart/2005/8/layout/orgChart1"/>
    <dgm:cxn modelId="{26A49181-DAF8-4D43-8B2D-325590C21648}" type="presOf" srcId="{EB4955AD-FDDC-4125-9A9F-7E78517C7D2F}" destId="{74436E31-E77C-4262-9BD7-78C8413987E1}" srcOrd="0" destOrd="0" presId="urn:microsoft.com/office/officeart/2005/8/layout/orgChart1"/>
    <dgm:cxn modelId="{466CC587-C362-450D-8FE2-749B42E9F1B2}" type="presOf" srcId="{43F454A6-CF96-4D48-A407-867740D59CCE}" destId="{2554A01E-947E-49B7-9482-458F8EE37D1E}" srcOrd="1" destOrd="0" presId="urn:microsoft.com/office/officeart/2005/8/layout/orgChart1"/>
    <dgm:cxn modelId="{27FCAA8D-1F5F-47AE-89AE-828E9BD21776}" srcId="{3B154504-4729-4148-B5AE-42D59338EBF4}" destId="{5BE65349-5983-4DE8-91C7-E632856D9D63}" srcOrd="3" destOrd="0" parTransId="{0C476329-C11A-4D51-B3B1-23FB35B9640E}" sibTransId="{521338EE-2901-4658-87B2-51F7FCDEBE77}"/>
    <dgm:cxn modelId="{AF3C0D8E-5045-4748-AAFE-4B45E9E18D5C}" type="presOf" srcId="{38D9B768-4AFC-42D5-A0E8-C02B2AA15CE8}" destId="{0BD5C1EB-DEAB-4BB9-9345-A4A5D69455EF}" srcOrd="0" destOrd="0" presId="urn:microsoft.com/office/officeart/2005/8/layout/orgChart1"/>
    <dgm:cxn modelId="{DC6C6E8F-7250-4CD3-AF4D-128AAC327FE5}" type="presOf" srcId="{E97DAEE6-46F6-4712-A1ED-5E25BF2CA2F4}" destId="{84E8018F-27E9-454E-B0CF-E4077635145B}" srcOrd="1" destOrd="0" presId="urn:microsoft.com/office/officeart/2005/8/layout/orgChart1"/>
    <dgm:cxn modelId="{C8C7E595-0F2C-44E1-B5C0-4C5525AE5E5D}" type="presOf" srcId="{0E5B06AE-4565-480C-8B6E-275406C2B318}" destId="{BEDD56AC-0B58-47F7-B16A-B369B5CC62D9}" srcOrd="0" destOrd="0" presId="urn:microsoft.com/office/officeart/2005/8/layout/orgChart1"/>
    <dgm:cxn modelId="{26B46898-19DF-45D8-B10E-3BBBCC4DFDDD}" type="presOf" srcId="{6E5F7EAC-1681-4FF3-97DE-11D609037BE2}" destId="{33E3985D-E665-4B48-90DC-BB3F787BF48E}" srcOrd="1" destOrd="0" presId="urn:microsoft.com/office/officeart/2005/8/layout/orgChart1"/>
    <dgm:cxn modelId="{8A6983A1-726E-4E72-9C07-CC71604662B8}" type="presOf" srcId="{5BE65349-5983-4DE8-91C7-E632856D9D63}" destId="{41238CDD-72DA-472A-A274-1C9C2429A189}" srcOrd="1" destOrd="0" presId="urn:microsoft.com/office/officeart/2005/8/layout/orgChart1"/>
    <dgm:cxn modelId="{FEC7BAA4-92F7-4C16-9F85-75B74D6CEEB5}" type="presOf" srcId="{19334773-666F-42B2-8880-F0659A26DCED}" destId="{A252815E-C432-432E-B961-4EB6EABAA14B}" srcOrd="0" destOrd="0" presId="urn:microsoft.com/office/officeart/2005/8/layout/orgChart1"/>
    <dgm:cxn modelId="{CFBF31A6-5724-4D28-9AA4-56A6778B2C13}" srcId="{3B154504-4729-4148-B5AE-42D59338EBF4}" destId="{060DD502-9170-460B-92A3-0BE696201389}" srcOrd="8" destOrd="0" parTransId="{0E5B06AE-4565-480C-8B6E-275406C2B318}" sibTransId="{992F0F78-9ECF-4EC0-A39E-BFB14573564A}"/>
    <dgm:cxn modelId="{C90761A6-9C0C-414C-9B35-4B8C42EF1AB8}" type="presOf" srcId="{060DD502-9170-460B-92A3-0BE696201389}" destId="{FF444599-C4F9-42D9-8DD6-123E6561AF9E}" srcOrd="1" destOrd="0" presId="urn:microsoft.com/office/officeart/2005/8/layout/orgChart1"/>
    <dgm:cxn modelId="{9B0483AA-5EB2-461B-86E1-AC1056EE4386}" type="presOf" srcId="{FC60DD67-C501-4362-83B3-9F61D991ED12}" destId="{07555A6A-046F-4AC6-A583-36EB81BD9084}" srcOrd="0" destOrd="0" presId="urn:microsoft.com/office/officeart/2005/8/layout/orgChart1"/>
    <dgm:cxn modelId="{1FB743AC-A16D-443D-98F7-D5056EF74FE4}" type="presOf" srcId="{060DD502-9170-460B-92A3-0BE696201389}" destId="{C70BAD07-15A3-4559-96C0-007676A0F837}" srcOrd="0" destOrd="0" presId="urn:microsoft.com/office/officeart/2005/8/layout/orgChart1"/>
    <dgm:cxn modelId="{6244E1AF-0ABA-44DB-92E6-F8F97D760A63}" type="presOf" srcId="{C605AB5A-F451-43BC-9A3C-9570961024F2}" destId="{28472AFB-2031-40C4-8CBE-4373CBDC3B95}" srcOrd="0" destOrd="0" presId="urn:microsoft.com/office/officeart/2005/8/layout/orgChart1"/>
    <dgm:cxn modelId="{3798C6B4-E3B1-4E09-87A1-A6718DEE7A37}" type="presOf" srcId="{3B154504-4729-4148-B5AE-42D59338EBF4}" destId="{647CE736-3524-4754-B49E-5E485F540872}" srcOrd="1" destOrd="0" presId="urn:microsoft.com/office/officeart/2005/8/layout/orgChart1"/>
    <dgm:cxn modelId="{D1A05EB6-6175-4256-AE27-855F2D0EB875}" type="presOf" srcId="{3B154504-4729-4148-B5AE-42D59338EBF4}" destId="{D87A5200-4D52-4804-9A60-7686BF2ADC91}" srcOrd="0" destOrd="0" presId="urn:microsoft.com/office/officeart/2005/8/layout/orgChart1"/>
    <dgm:cxn modelId="{3EDC3DBC-84C6-4779-BB77-0A17DEBBDA17}" type="presOf" srcId="{6E5F7EAC-1681-4FF3-97DE-11D609037BE2}" destId="{C82F12FC-78E5-4B56-9C68-7DAFE892F266}" srcOrd="0" destOrd="0" presId="urn:microsoft.com/office/officeart/2005/8/layout/orgChart1"/>
    <dgm:cxn modelId="{533872BC-9B3D-4722-82BB-A53866FCE8D9}" type="presOf" srcId="{878D794E-AF9A-493B-BBE1-4D92FA4D2673}" destId="{FA11217C-494E-4AC4-9ED2-CA718A00F961}" srcOrd="0" destOrd="0" presId="urn:microsoft.com/office/officeart/2005/8/layout/orgChart1"/>
    <dgm:cxn modelId="{39944FC5-4A1D-4244-9B12-36B6151A9E1F}" srcId="{3B154504-4729-4148-B5AE-42D59338EBF4}" destId="{878D794E-AF9A-493B-BBE1-4D92FA4D2673}" srcOrd="2" destOrd="0" parTransId="{FC60DD67-C501-4362-83B3-9F61D991ED12}" sibTransId="{655CD46C-396F-41B0-9D6E-712AAB5276C7}"/>
    <dgm:cxn modelId="{E07B20CD-0B67-49F4-8873-4FBA7761B1EA}" type="presOf" srcId="{0C68D7E3-147F-4238-A910-C59BBD58855B}" destId="{B4A85E79-D5F9-4F6C-AA81-495A3D066DC5}" srcOrd="0" destOrd="0" presId="urn:microsoft.com/office/officeart/2005/8/layout/orgChart1"/>
    <dgm:cxn modelId="{720933CF-942E-4E93-89E3-5151B41E8CB7}" type="presOf" srcId="{E97DAEE6-46F6-4712-A1ED-5E25BF2CA2F4}" destId="{A6A990C1-BB4D-4C23-908B-9F901164AFEE}" srcOrd="0" destOrd="0" presId="urn:microsoft.com/office/officeart/2005/8/layout/orgChart1"/>
    <dgm:cxn modelId="{60005CD0-A7D9-4AD5-A6CF-D79874C5CB16}" srcId="{3B154504-4729-4148-B5AE-42D59338EBF4}" destId="{7523B452-0DC6-4183-A1E0-7699A06FDC65}" srcOrd="7" destOrd="0" parTransId="{67B20CF7-67D1-49DE-B192-182D899FD2AA}" sibTransId="{0F64E5A4-A55F-462C-839C-41348D13ABBC}"/>
    <dgm:cxn modelId="{DD2BCAD6-5FA6-42FC-B300-EF284A27AADA}" type="presOf" srcId="{878D794E-AF9A-493B-BBE1-4D92FA4D2673}" destId="{7E341A89-CB12-4704-861B-E8FD2967D4CC}" srcOrd="1" destOrd="0" presId="urn:microsoft.com/office/officeart/2005/8/layout/orgChart1"/>
    <dgm:cxn modelId="{ABBE8AE4-43E6-4E29-BF6E-EA00395A6883}" type="presOf" srcId="{19334773-666F-42B2-8880-F0659A26DCED}" destId="{44DD1610-0344-4D38-BAF4-8C1E5C38D271}" srcOrd="1" destOrd="0" presId="urn:microsoft.com/office/officeart/2005/8/layout/orgChart1"/>
    <dgm:cxn modelId="{5D5E47EA-D48C-4F2A-A8EC-DB5112F00ED3}" srcId="{3B154504-4729-4148-B5AE-42D59338EBF4}" destId="{19334773-666F-42B2-8880-F0659A26DCED}" srcOrd="6" destOrd="0" parTransId="{EB4955AD-FDDC-4125-9A9F-7E78517C7D2F}" sibTransId="{1AF95EB8-9956-42E5-A69E-82817BF703B0}"/>
    <dgm:cxn modelId="{B7C82CF5-D33E-483F-803A-169A774A9CF1}" type="presOf" srcId="{7E9D4FB8-E06D-45B6-ADE1-FE242B508879}" destId="{751DC988-E4F6-4EA0-B720-AADD1CA38E75}" srcOrd="0" destOrd="0" presId="urn:microsoft.com/office/officeart/2005/8/layout/orgChart1"/>
    <dgm:cxn modelId="{018B26F7-4C5A-45B4-A242-5CBE5B007743}" srcId="{3B154504-4729-4148-B5AE-42D59338EBF4}" destId="{6E5F7EAC-1681-4FF3-97DE-11D609037BE2}" srcOrd="4" destOrd="0" parTransId="{C605AB5A-F451-43BC-9A3C-9570961024F2}" sibTransId="{AFAB4F36-9C55-4CD1-AD30-B7396FF0799B}"/>
    <dgm:cxn modelId="{9D0C90F7-EB5D-4DD6-A6DE-595C999C734D}" srcId="{3B154504-4729-4148-B5AE-42D59338EBF4}" destId="{43F454A6-CF96-4D48-A407-867740D59CCE}" srcOrd="1" destOrd="0" parTransId="{E2809B91-D873-4B7A-B0E7-EB3DCF22DB0B}" sibTransId="{914DAE83-F52C-44BD-A100-DBD06D29680A}"/>
    <dgm:cxn modelId="{9F3EB61A-9EE2-48AD-B229-642BE34516F5}" type="presParOf" srcId="{751DC988-E4F6-4EA0-B720-AADD1CA38E75}" destId="{7B40FA57-95F0-478D-81CC-8BE8F7DBE79E}" srcOrd="0" destOrd="0" presId="urn:microsoft.com/office/officeart/2005/8/layout/orgChart1"/>
    <dgm:cxn modelId="{E30AFF94-65FA-4C9A-ABC5-CEC53A072780}" type="presParOf" srcId="{7B40FA57-95F0-478D-81CC-8BE8F7DBE79E}" destId="{17C821D7-195C-4597-A9C6-DE8277A83F7F}" srcOrd="0" destOrd="0" presId="urn:microsoft.com/office/officeart/2005/8/layout/orgChart1"/>
    <dgm:cxn modelId="{AB224CD3-ED37-48B6-BCF3-2B94DD7C8C14}" type="presParOf" srcId="{17C821D7-195C-4597-A9C6-DE8277A83F7F}" destId="{D87A5200-4D52-4804-9A60-7686BF2ADC91}" srcOrd="0" destOrd="0" presId="urn:microsoft.com/office/officeart/2005/8/layout/orgChart1"/>
    <dgm:cxn modelId="{FE5B50E5-5117-4DD8-9412-7A1F7EF43D85}" type="presParOf" srcId="{17C821D7-195C-4597-A9C6-DE8277A83F7F}" destId="{647CE736-3524-4754-B49E-5E485F540872}" srcOrd="1" destOrd="0" presId="urn:microsoft.com/office/officeart/2005/8/layout/orgChart1"/>
    <dgm:cxn modelId="{3850AB9C-11F6-425D-AEF3-7E6A4B169910}" type="presParOf" srcId="{7B40FA57-95F0-478D-81CC-8BE8F7DBE79E}" destId="{17CE3F25-E1C6-469D-BD8E-52CE32474C28}" srcOrd="1" destOrd="0" presId="urn:microsoft.com/office/officeart/2005/8/layout/orgChart1"/>
    <dgm:cxn modelId="{DC5E114C-37FF-41C2-AE2A-76E0A8340A90}" type="presParOf" srcId="{17CE3F25-E1C6-469D-BD8E-52CE32474C28}" destId="{28472AFB-2031-40C4-8CBE-4373CBDC3B95}" srcOrd="0" destOrd="0" presId="urn:microsoft.com/office/officeart/2005/8/layout/orgChart1"/>
    <dgm:cxn modelId="{E5B8D988-EB09-489A-8132-7B65D1DD2034}" type="presParOf" srcId="{17CE3F25-E1C6-469D-BD8E-52CE32474C28}" destId="{60BA37BE-06FE-4437-BCAC-BDFBF234C99A}" srcOrd="1" destOrd="0" presId="urn:microsoft.com/office/officeart/2005/8/layout/orgChart1"/>
    <dgm:cxn modelId="{3BF97FCF-CD11-4CDE-A603-E243EA537EF5}" type="presParOf" srcId="{60BA37BE-06FE-4437-BCAC-BDFBF234C99A}" destId="{494C32EA-A8C2-4411-B36E-750E868AF2A6}" srcOrd="0" destOrd="0" presId="urn:microsoft.com/office/officeart/2005/8/layout/orgChart1"/>
    <dgm:cxn modelId="{9F83FAE1-2FBF-41C8-AD90-5495237E414A}" type="presParOf" srcId="{494C32EA-A8C2-4411-B36E-750E868AF2A6}" destId="{C82F12FC-78E5-4B56-9C68-7DAFE892F266}" srcOrd="0" destOrd="0" presId="urn:microsoft.com/office/officeart/2005/8/layout/orgChart1"/>
    <dgm:cxn modelId="{C6721A4C-49CE-4C96-A39C-61FDD0922490}" type="presParOf" srcId="{494C32EA-A8C2-4411-B36E-750E868AF2A6}" destId="{33E3985D-E665-4B48-90DC-BB3F787BF48E}" srcOrd="1" destOrd="0" presId="urn:microsoft.com/office/officeart/2005/8/layout/orgChart1"/>
    <dgm:cxn modelId="{75F81EAB-325B-4E73-9226-42FB4A263B90}" type="presParOf" srcId="{60BA37BE-06FE-4437-BCAC-BDFBF234C99A}" destId="{E4B45F44-43B1-40E5-8821-C8EDC709FD86}" srcOrd="1" destOrd="0" presId="urn:microsoft.com/office/officeart/2005/8/layout/orgChart1"/>
    <dgm:cxn modelId="{8E5FB4E8-5F2A-4A2A-8E97-36127014A478}" type="presParOf" srcId="{60BA37BE-06FE-4437-BCAC-BDFBF234C99A}" destId="{4F919C36-6C0A-45AD-88A5-595692C2631A}" srcOrd="2" destOrd="0" presId="urn:microsoft.com/office/officeart/2005/8/layout/orgChart1"/>
    <dgm:cxn modelId="{C7AF921B-5EF8-4B46-8A86-5AB5E37C70C3}" type="presParOf" srcId="{17CE3F25-E1C6-469D-BD8E-52CE32474C28}" destId="{B4A85E79-D5F9-4F6C-AA81-495A3D066DC5}" srcOrd="2" destOrd="0" presId="urn:microsoft.com/office/officeart/2005/8/layout/orgChart1"/>
    <dgm:cxn modelId="{D33074F1-2FAF-4922-AF84-D4C8772739C8}" type="presParOf" srcId="{17CE3F25-E1C6-469D-BD8E-52CE32474C28}" destId="{7E25E519-D835-405E-BEF6-22F1F98A3216}" srcOrd="3" destOrd="0" presId="urn:microsoft.com/office/officeart/2005/8/layout/orgChart1"/>
    <dgm:cxn modelId="{0814FAE1-6AEB-45E1-9A4C-CC08743F7B85}" type="presParOf" srcId="{7E25E519-D835-405E-BEF6-22F1F98A3216}" destId="{E04C2008-BA25-4CAA-8FC3-91C1A31E7678}" srcOrd="0" destOrd="0" presId="urn:microsoft.com/office/officeart/2005/8/layout/orgChart1"/>
    <dgm:cxn modelId="{5863A10E-678E-450E-A3B7-662C214ABB11}" type="presParOf" srcId="{E04C2008-BA25-4CAA-8FC3-91C1A31E7678}" destId="{5C3FEEA5-2ECB-4DBF-8DB7-FCD311748BEE}" srcOrd="0" destOrd="0" presId="urn:microsoft.com/office/officeart/2005/8/layout/orgChart1"/>
    <dgm:cxn modelId="{3EAE58EB-62FB-40FA-9341-858FA43E6C91}" type="presParOf" srcId="{E04C2008-BA25-4CAA-8FC3-91C1A31E7678}" destId="{64E0DC0C-D17B-485B-81D8-B034C7F732B9}" srcOrd="1" destOrd="0" presId="urn:microsoft.com/office/officeart/2005/8/layout/orgChart1"/>
    <dgm:cxn modelId="{8A7BF39B-63F1-4F54-BBF8-C94D2B0D1B7C}" type="presParOf" srcId="{7E25E519-D835-405E-BEF6-22F1F98A3216}" destId="{07F26FBF-A641-4669-AF87-80BEA2B15D51}" srcOrd="1" destOrd="0" presId="urn:microsoft.com/office/officeart/2005/8/layout/orgChart1"/>
    <dgm:cxn modelId="{987AA140-0A45-4AD5-87DB-8340D24A4310}" type="presParOf" srcId="{7E25E519-D835-405E-BEF6-22F1F98A3216}" destId="{B32C1DC4-65C8-4169-98A9-4FFBC2160DF8}" srcOrd="2" destOrd="0" presId="urn:microsoft.com/office/officeart/2005/8/layout/orgChart1"/>
    <dgm:cxn modelId="{91393D93-735B-4EB5-B5E4-3996C20CBE7B}" type="presParOf" srcId="{17CE3F25-E1C6-469D-BD8E-52CE32474C28}" destId="{74436E31-E77C-4262-9BD7-78C8413987E1}" srcOrd="4" destOrd="0" presId="urn:microsoft.com/office/officeart/2005/8/layout/orgChart1"/>
    <dgm:cxn modelId="{AD98861C-C4FC-4269-B874-C77EF097B5C7}" type="presParOf" srcId="{17CE3F25-E1C6-469D-BD8E-52CE32474C28}" destId="{2D9BF1C9-EFFA-4C8E-9D82-877B8F6C854D}" srcOrd="5" destOrd="0" presId="urn:microsoft.com/office/officeart/2005/8/layout/orgChart1"/>
    <dgm:cxn modelId="{1D815B41-AA58-46EC-B4EE-3FE7781CA95A}" type="presParOf" srcId="{2D9BF1C9-EFFA-4C8E-9D82-877B8F6C854D}" destId="{3CBB6C42-A756-4E29-8525-8D5286318A9B}" srcOrd="0" destOrd="0" presId="urn:microsoft.com/office/officeart/2005/8/layout/orgChart1"/>
    <dgm:cxn modelId="{2EE883A1-7F5A-48BA-B83D-5D58EAA24552}" type="presParOf" srcId="{3CBB6C42-A756-4E29-8525-8D5286318A9B}" destId="{A252815E-C432-432E-B961-4EB6EABAA14B}" srcOrd="0" destOrd="0" presId="urn:microsoft.com/office/officeart/2005/8/layout/orgChart1"/>
    <dgm:cxn modelId="{22FD2ED0-8567-4B72-A87B-ACE695F1028D}" type="presParOf" srcId="{3CBB6C42-A756-4E29-8525-8D5286318A9B}" destId="{44DD1610-0344-4D38-BAF4-8C1E5C38D271}" srcOrd="1" destOrd="0" presId="urn:microsoft.com/office/officeart/2005/8/layout/orgChart1"/>
    <dgm:cxn modelId="{73B2C165-2990-41CE-B6E5-5E10C60EC462}" type="presParOf" srcId="{2D9BF1C9-EFFA-4C8E-9D82-877B8F6C854D}" destId="{C6DA7168-CD71-4F09-AFC9-4A7F19E247A5}" srcOrd="1" destOrd="0" presId="urn:microsoft.com/office/officeart/2005/8/layout/orgChart1"/>
    <dgm:cxn modelId="{B06A8BC5-CC4A-498F-A9D0-743A65004E3B}" type="presParOf" srcId="{2D9BF1C9-EFFA-4C8E-9D82-877B8F6C854D}" destId="{C9C181EC-2837-4ACC-8ED4-319EABA67E0A}" srcOrd="2" destOrd="0" presId="urn:microsoft.com/office/officeart/2005/8/layout/orgChart1"/>
    <dgm:cxn modelId="{AACD67CE-2023-4B5B-B585-5647B914BBE9}" type="presParOf" srcId="{17CE3F25-E1C6-469D-BD8E-52CE32474C28}" destId="{288729A4-A458-40F7-BBAD-9D416D6977D3}" srcOrd="6" destOrd="0" presId="urn:microsoft.com/office/officeart/2005/8/layout/orgChart1"/>
    <dgm:cxn modelId="{2BB9667A-D08F-4EB8-93EF-0EC2083FF8C4}" type="presParOf" srcId="{17CE3F25-E1C6-469D-BD8E-52CE32474C28}" destId="{B356D087-A128-418B-B2B8-8CFEBDAA14EA}" srcOrd="7" destOrd="0" presId="urn:microsoft.com/office/officeart/2005/8/layout/orgChart1"/>
    <dgm:cxn modelId="{B2F257F5-5244-422D-9031-8F0636B605CF}" type="presParOf" srcId="{B356D087-A128-418B-B2B8-8CFEBDAA14EA}" destId="{CBD127D1-B9D4-4907-AFD8-B9649B53C26F}" srcOrd="0" destOrd="0" presId="urn:microsoft.com/office/officeart/2005/8/layout/orgChart1"/>
    <dgm:cxn modelId="{FC52140F-6BF3-469C-9C07-03A604EFA641}" type="presParOf" srcId="{CBD127D1-B9D4-4907-AFD8-B9649B53C26F}" destId="{C11BE323-77AA-418D-89D8-DC6FB2CE7F41}" srcOrd="0" destOrd="0" presId="urn:microsoft.com/office/officeart/2005/8/layout/orgChart1"/>
    <dgm:cxn modelId="{49C73688-C5F7-4311-A5D2-D14FD96B6319}" type="presParOf" srcId="{CBD127D1-B9D4-4907-AFD8-B9649B53C26F}" destId="{B4B89C27-5BEB-4CEB-AF37-C609928F9E77}" srcOrd="1" destOrd="0" presId="urn:microsoft.com/office/officeart/2005/8/layout/orgChart1"/>
    <dgm:cxn modelId="{9DD4BE66-3BFB-423F-8291-5F84398E14D1}" type="presParOf" srcId="{B356D087-A128-418B-B2B8-8CFEBDAA14EA}" destId="{8B099FC0-AE05-48F9-BB2D-CF8E874E4E31}" srcOrd="1" destOrd="0" presId="urn:microsoft.com/office/officeart/2005/8/layout/orgChart1"/>
    <dgm:cxn modelId="{3EDB9398-7E09-418D-8C3E-32CA4BB459C3}" type="presParOf" srcId="{B356D087-A128-418B-B2B8-8CFEBDAA14EA}" destId="{F3830930-34E8-4CCE-8116-8AAB44205D1D}" srcOrd="2" destOrd="0" presId="urn:microsoft.com/office/officeart/2005/8/layout/orgChart1"/>
    <dgm:cxn modelId="{64BB96B6-3F42-45E7-8C83-1D8F24F79B20}" type="presParOf" srcId="{17CE3F25-E1C6-469D-BD8E-52CE32474C28}" destId="{BEDD56AC-0B58-47F7-B16A-B369B5CC62D9}" srcOrd="8" destOrd="0" presId="urn:microsoft.com/office/officeart/2005/8/layout/orgChart1"/>
    <dgm:cxn modelId="{5A096CCB-7122-4931-A663-68DE02A1256A}" type="presParOf" srcId="{17CE3F25-E1C6-469D-BD8E-52CE32474C28}" destId="{278C1E24-FC16-42C7-8D95-AC7A1E95432D}" srcOrd="9" destOrd="0" presId="urn:microsoft.com/office/officeart/2005/8/layout/orgChart1"/>
    <dgm:cxn modelId="{50B1B80A-5510-4EE0-B8C0-90A17C8494B2}" type="presParOf" srcId="{278C1E24-FC16-42C7-8D95-AC7A1E95432D}" destId="{99009C73-9137-4330-84E4-4CCE5DB17C47}" srcOrd="0" destOrd="0" presId="urn:microsoft.com/office/officeart/2005/8/layout/orgChart1"/>
    <dgm:cxn modelId="{CD031EB7-E4CC-4CA6-9FAC-634AFCDE0CD9}" type="presParOf" srcId="{99009C73-9137-4330-84E4-4CCE5DB17C47}" destId="{C70BAD07-15A3-4559-96C0-007676A0F837}" srcOrd="0" destOrd="0" presId="urn:microsoft.com/office/officeart/2005/8/layout/orgChart1"/>
    <dgm:cxn modelId="{11518275-3353-4227-8B88-56C439221883}" type="presParOf" srcId="{99009C73-9137-4330-84E4-4CCE5DB17C47}" destId="{FF444599-C4F9-42D9-8DD6-123E6561AF9E}" srcOrd="1" destOrd="0" presId="urn:microsoft.com/office/officeart/2005/8/layout/orgChart1"/>
    <dgm:cxn modelId="{E490BA6B-C0C7-4721-9CD0-4F7A5C40C5C3}" type="presParOf" srcId="{278C1E24-FC16-42C7-8D95-AC7A1E95432D}" destId="{B720F7D2-C122-4FBF-9981-67C550DB7457}" srcOrd="1" destOrd="0" presId="urn:microsoft.com/office/officeart/2005/8/layout/orgChart1"/>
    <dgm:cxn modelId="{B2F2C6A8-48AA-4208-9696-F48D6071D1B7}" type="presParOf" srcId="{278C1E24-FC16-42C7-8D95-AC7A1E95432D}" destId="{9F5AE39B-5930-4B0B-B6D8-3D56133C6E07}" srcOrd="2" destOrd="0" presId="urn:microsoft.com/office/officeart/2005/8/layout/orgChart1"/>
    <dgm:cxn modelId="{BC8098DB-8A57-46DB-9869-32972FF600CE}" type="presParOf" srcId="{7B40FA57-95F0-478D-81CC-8BE8F7DBE79E}" destId="{E3F019F6-B228-4AF5-8C88-5620200A35A7}" srcOrd="2" destOrd="0" presId="urn:microsoft.com/office/officeart/2005/8/layout/orgChart1"/>
    <dgm:cxn modelId="{8864C0A8-A286-4AA4-AFA6-1B3BFF2260BB}" type="presParOf" srcId="{E3F019F6-B228-4AF5-8C88-5620200A35A7}" destId="{0BD5C1EB-DEAB-4BB9-9345-A4A5D69455EF}" srcOrd="0" destOrd="0" presId="urn:microsoft.com/office/officeart/2005/8/layout/orgChart1"/>
    <dgm:cxn modelId="{F5095F69-523A-4173-9C0B-FDDBF14D9697}" type="presParOf" srcId="{E3F019F6-B228-4AF5-8C88-5620200A35A7}" destId="{0D7C021B-B410-4699-AEFE-D7B8A3F721A0}" srcOrd="1" destOrd="0" presId="urn:microsoft.com/office/officeart/2005/8/layout/orgChart1"/>
    <dgm:cxn modelId="{591863A6-617A-4542-91ED-9BAE954F3DC3}" type="presParOf" srcId="{0D7C021B-B410-4699-AEFE-D7B8A3F721A0}" destId="{1787CDE0-A03C-49D0-9AAA-A02CA9BCAA6A}" srcOrd="0" destOrd="0" presId="urn:microsoft.com/office/officeart/2005/8/layout/orgChart1"/>
    <dgm:cxn modelId="{77170D4B-64E1-4574-8B6B-64FC5ADA75BA}" type="presParOf" srcId="{1787CDE0-A03C-49D0-9AAA-A02CA9BCAA6A}" destId="{A6A990C1-BB4D-4C23-908B-9F901164AFEE}" srcOrd="0" destOrd="0" presId="urn:microsoft.com/office/officeart/2005/8/layout/orgChart1"/>
    <dgm:cxn modelId="{89D46ACD-22FB-4433-B93A-5D0BBA11F65D}" type="presParOf" srcId="{1787CDE0-A03C-49D0-9AAA-A02CA9BCAA6A}" destId="{84E8018F-27E9-454E-B0CF-E4077635145B}" srcOrd="1" destOrd="0" presId="urn:microsoft.com/office/officeart/2005/8/layout/orgChart1"/>
    <dgm:cxn modelId="{143C9B17-A175-4D32-8DC8-A6B1C2EE6687}" type="presParOf" srcId="{0D7C021B-B410-4699-AEFE-D7B8A3F721A0}" destId="{7E0A1ED0-B878-4E4D-9DB7-347D308C42E2}" srcOrd="1" destOrd="0" presId="urn:microsoft.com/office/officeart/2005/8/layout/orgChart1"/>
    <dgm:cxn modelId="{750FA28E-ADEF-48B9-B4CC-DB1DCDF885F2}" type="presParOf" srcId="{0D7C021B-B410-4699-AEFE-D7B8A3F721A0}" destId="{CBC3EF9E-E094-4FAF-956F-DF28CB988F4D}" srcOrd="2" destOrd="0" presId="urn:microsoft.com/office/officeart/2005/8/layout/orgChart1"/>
    <dgm:cxn modelId="{FF4E74CC-6C7B-443B-9EEF-66445666D91B}" type="presParOf" srcId="{E3F019F6-B228-4AF5-8C88-5620200A35A7}" destId="{B4DA40CE-CCB4-4CC7-A94F-853AE5E1C192}" srcOrd="2" destOrd="0" presId="urn:microsoft.com/office/officeart/2005/8/layout/orgChart1"/>
    <dgm:cxn modelId="{0992DAFA-A6E2-4E57-9346-EA4933576D65}" type="presParOf" srcId="{E3F019F6-B228-4AF5-8C88-5620200A35A7}" destId="{1F27E8D5-A025-4A87-AAD5-BAB95C5384C1}" srcOrd="3" destOrd="0" presId="urn:microsoft.com/office/officeart/2005/8/layout/orgChart1"/>
    <dgm:cxn modelId="{6372080A-4D77-4D2F-8AE8-169312ED1056}" type="presParOf" srcId="{1F27E8D5-A025-4A87-AAD5-BAB95C5384C1}" destId="{DE96D002-1105-4EDF-BC8D-C5C6380AD06C}" srcOrd="0" destOrd="0" presId="urn:microsoft.com/office/officeart/2005/8/layout/orgChart1"/>
    <dgm:cxn modelId="{1A951CB0-9A0B-450A-8FB3-47689258E11C}" type="presParOf" srcId="{DE96D002-1105-4EDF-BC8D-C5C6380AD06C}" destId="{E71076B9-22E0-46D0-840C-CE3DC05ED1A2}" srcOrd="0" destOrd="0" presId="urn:microsoft.com/office/officeart/2005/8/layout/orgChart1"/>
    <dgm:cxn modelId="{7B643BC9-3ADF-40C0-BBFF-B46FFA4E7664}" type="presParOf" srcId="{DE96D002-1105-4EDF-BC8D-C5C6380AD06C}" destId="{2554A01E-947E-49B7-9482-458F8EE37D1E}" srcOrd="1" destOrd="0" presId="urn:microsoft.com/office/officeart/2005/8/layout/orgChart1"/>
    <dgm:cxn modelId="{AC2C3208-2331-40A3-A9D2-8A1D09D4AF94}" type="presParOf" srcId="{1F27E8D5-A025-4A87-AAD5-BAB95C5384C1}" destId="{BAB606CC-31E1-411F-9B9B-BD756E08E4FE}" srcOrd="1" destOrd="0" presId="urn:microsoft.com/office/officeart/2005/8/layout/orgChart1"/>
    <dgm:cxn modelId="{CF7330EC-8D91-4951-9025-D47670D99AD8}" type="presParOf" srcId="{1F27E8D5-A025-4A87-AAD5-BAB95C5384C1}" destId="{5CB14C94-5861-405E-B8BB-7AA250CABC59}" srcOrd="2" destOrd="0" presId="urn:microsoft.com/office/officeart/2005/8/layout/orgChart1"/>
    <dgm:cxn modelId="{7E77F070-A5FE-47E0-8B15-47D8CC2DC646}" type="presParOf" srcId="{E3F019F6-B228-4AF5-8C88-5620200A35A7}" destId="{07555A6A-046F-4AC6-A583-36EB81BD9084}" srcOrd="4" destOrd="0" presId="urn:microsoft.com/office/officeart/2005/8/layout/orgChart1"/>
    <dgm:cxn modelId="{FC756E06-F4E3-4AB3-BB3C-CE578A732C91}" type="presParOf" srcId="{E3F019F6-B228-4AF5-8C88-5620200A35A7}" destId="{9004CD36-C9F8-4E68-9C8C-E732CB064F9E}" srcOrd="5" destOrd="0" presId="urn:microsoft.com/office/officeart/2005/8/layout/orgChart1"/>
    <dgm:cxn modelId="{68C121DF-A219-4896-BF40-C9D27A376578}" type="presParOf" srcId="{9004CD36-C9F8-4E68-9C8C-E732CB064F9E}" destId="{462C9E85-20A1-43CF-B4C8-CBABB00E5EE2}" srcOrd="0" destOrd="0" presId="urn:microsoft.com/office/officeart/2005/8/layout/orgChart1"/>
    <dgm:cxn modelId="{93BA07B7-C708-48F0-86C5-F7B7FE746DA8}" type="presParOf" srcId="{462C9E85-20A1-43CF-B4C8-CBABB00E5EE2}" destId="{FA11217C-494E-4AC4-9ED2-CA718A00F961}" srcOrd="0" destOrd="0" presId="urn:microsoft.com/office/officeart/2005/8/layout/orgChart1"/>
    <dgm:cxn modelId="{461B51B5-2BBE-4341-B2A1-21B1F7572E60}" type="presParOf" srcId="{462C9E85-20A1-43CF-B4C8-CBABB00E5EE2}" destId="{7E341A89-CB12-4704-861B-E8FD2967D4CC}" srcOrd="1" destOrd="0" presId="urn:microsoft.com/office/officeart/2005/8/layout/orgChart1"/>
    <dgm:cxn modelId="{536460DD-CB6F-4A0C-9D61-CB4FAAC5E460}" type="presParOf" srcId="{9004CD36-C9F8-4E68-9C8C-E732CB064F9E}" destId="{DA7EC294-C10B-42BB-B5C5-96783D2E9596}" srcOrd="1" destOrd="0" presId="urn:microsoft.com/office/officeart/2005/8/layout/orgChart1"/>
    <dgm:cxn modelId="{55CA56FA-AC15-4C92-9EB4-0FE332AFDEAA}" type="presParOf" srcId="{9004CD36-C9F8-4E68-9C8C-E732CB064F9E}" destId="{B292CBBF-DA42-4EFD-98C0-A1FB9D1F228D}" srcOrd="2" destOrd="0" presId="urn:microsoft.com/office/officeart/2005/8/layout/orgChart1"/>
    <dgm:cxn modelId="{74D29A68-89C2-41D0-9931-46A925069ED6}" type="presParOf" srcId="{E3F019F6-B228-4AF5-8C88-5620200A35A7}" destId="{FA3EFBBC-290C-440A-9F79-4E80B339DA61}" srcOrd="6" destOrd="0" presId="urn:microsoft.com/office/officeart/2005/8/layout/orgChart1"/>
    <dgm:cxn modelId="{94E4DA59-CCB0-4C47-B5A8-5CDCE3E8064C}" type="presParOf" srcId="{E3F019F6-B228-4AF5-8C88-5620200A35A7}" destId="{FFBD3D59-EF14-4CA2-BEA7-278FBA22DC4E}" srcOrd="7" destOrd="0" presId="urn:microsoft.com/office/officeart/2005/8/layout/orgChart1"/>
    <dgm:cxn modelId="{6DB540D6-1E51-44BF-AF20-02F51065A78D}" type="presParOf" srcId="{FFBD3D59-EF14-4CA2-BEA7-278FBA22DC4E}" destId="{40BBF933-9936-4792-9253-D450706C796B}" srcOrd="0" destOrd="0" presId="urn:microsoft.com/office/officeart/2005/8/layout/orgChart1"/>
    <dgm:cxn modelId="{BFB55BA8-5E27-499F-8CFD-86914B5167B8}" type="presParOf" srcId="{40BBF933-9936-4792-9253-D450706C796B}" destId="{D7BA820F-A77B-4EC1-8069-0DD5FD362153}" srcOrd="0" destOrd="0" presId="urn:microsoft.com/office/officeart/2005/8/layout/orgChart1"/>
    <dgm:cxn modelId="{1BF9EDA1-74FA-49D6-8700-039580DBBA1F}" type="presParOf" srcId="{40BBF933-9936-4792-9253-D450706C796B}" destId="{41238CDD-72DA-472A-A274-1C9C2429A189}" srcOrd="1" destOrd="0" presId="urn:microsoft.com/office/officeart/2005/8/layout/orgChart1"/>
    <dgm:cxn modelId="{8610CE9F-F9F0-4F0D-8D10-8B4AD938DE83}" type="presParOf" srcId="{FFBD3D59-EF14-4CA2-BEA7-278FBA22DC4E}" destId="{A5567395-DE30-4E14-A57A-17638F5D807B}" srcOrd="1" destOrd="0" presId="urn:microsoft.com/office/officeart/2005/8/layout/orgChart1"/>
    <dgm:cxn modelId="{771787B4-1363-4C7D-9E81-6F90B28F8CDD}" type="presParOf" srcId="{FFBD3D59-EF14-4CA2-BEA7-278FBA22DC4E}" destId="{9C3EE665-8440-4C3D-A235-754428116C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9D4FB8-E06D-45B6-ADE1-FE242B508879}"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sv-SE"/>
        </a:p>
      </dgm:t>
    </dgm:pt>
    <dgm:pt modelId="{3B154504-4729-4148-B5AE-42D59338EBF4}">
      <dgm:prSet phldrT="[Text]" custT="1"/>
      <dgm:spPr/>
      <dgm:t>
        <a:bodyPr/>
        <a:lstStyle/>
        <a:p>
          <a:r>
            <a:rPr lang="sv-SE" sz="1200"/>
            <a:t>Förvaltningsdirektör</a:t>
          </a:r>
        </a:p>
      </dgm:t>
    </dgm:pt>
    <dgm:pt modelId="{6C4B1C4F-431D-4A59-9691-73749AAEB7AE}" type="parTrans" cxnId="{0AC51E63-2085-4368-926A-FA588F84EB8E}">
      <dgm:prSet/>
      <dgm:spPr/>
      <dgm:t>
        <a:bodyPr/>
        <a:lstStyle/>
        <a:p>
          <a:endParaRPr lang="sv-SE"/>
        </a:p>
      </dgm:t>
    </dgm:pt>
    <dgm:pt modelId="{BCE240B2-815D-49DF-8574-E79EB555DD96}" type="sibTrans" cxnId="{0AC51E63-2085-4368-926A-FA588F84EB8E}">
      <dgm:prSet/>
      <dgm:spPr/>
      <dgm:t>
        <a:bodyPr/>
        <a:lstStyle/>
        <a:p>
          <a:endParaRPr lang="sv-SE"/>
        </a:p>
      </dgm:t>
    </dgm:pt>
    <dgm:pt modelId="{E97DAEE6-46F6-4712-A1ED-5E25BF2CA2F4}" type="asst">
      <dgm:prSet phldrT="[Text]" custT="1"/>
      <dgm:spPr/>
      <dgm:t>
        <a:bodyPr/>
        <a:lstStyle/>
        <a:p>
          <a:r>
            <a:rPr lang="sv-SE" sz="1200"/>
            <a:t>Förvaltningscontroller</a:t>
          </a:r>
        </a:p>
      </dgm:t>
    </dgm:pt>
    <dgm:pt modelId="{38D9B768-4AFC-42D5-A0E8-C02B2AA15CE8}" type="parTrans" cxnId="{FED50F03-8280-47FC-9E59-526689529565}">
      <dgm:prSet/>
      <dgm:spPr/>
      <dgm:t>
        <a:bodyPr/>
        <a:lstStyle/>
        <a:p>
          <a:endParaRPr lang="sv-SE" sz="1200"/>
        </a:p>
      </dgm:t>
    </dgm:pt>
    <dgm:pt modelId="{B6D9BC14-5BAB-46B1-A5B3-709860DEAC91}" type="sibTrans" cxnId="{FED50F03-8280-47FC-9E59-526689529565}">
      <dgm:prSet/>
      <dgm:spPr/>
      <dgm:t>
        <a:bodyPr/>
        <a:lstStyle/>
        <a:p>
          <a:endParaRPr lang="sv-SE"/>
        </a:p>
      </dgm:t>
    </dgm:pt>
    <dgm:pt modelId="{6E5F7EAC-1681-4FF3-97DE-11D609037BE2}">
      <dgm:prSet phldrT="[Text]" custT="1"/>
      <dgm:spPr/>
      <dgm:t>
        <a:bodyPr/>
        <a:lstStyle/>
        <a:p>
          <a:pPr rtl="0"/>
          <a:r>
            <a:rPr lang="sv-SE" sz="1200" dirty="0"/>
            <a:t>Avdelningschef</a:t>
          </a:r>
          <a:br>
            <a:rPr lang="sv-SE" sz="1200" dirty="0">
              <a:latin typeface="Arial Black"/>
            </a:rPr>
          </a:br>
          <a:r>
            <a:rPr lang="sv-SE" sz="1200" dirty="0"/>
            <a:t>Barn och Unga Myndighet</a:t>
          </a:r>
        </a:p>
        <a:p>
          <a:pPr rtl="0"/>
          <a:r>
            <a:rPr lang="sv-SE" sz="1200" dirty="0"/>
            <a:t>ca 6 EC</a:t>
          </a:r>
        </a:p>
      </dgm:t>
    </dgm:pt>
    <dgm:pt modelId="{C605AB5A-F451-43BC-9A3C-9570961024F2}" type="parTrans" cxnId="{018B26F7-4C5A-45B4-A242-5CBE5B007743}">
      <dgm:prSet/>
      <dgm:spPr/>
      <dgm:t>
        <a:bodyPr/>
        <a:lstStyle/>
        <a:p>
          <a:endParaRPr lang="sv-SE" sz="1200"/>
        </a:p>
      </dgm:t>
    </dgm:pt>
    <dgm:pt modelId="{AFAB4F36-9C55-4CD1-AD30-B7396FF0799B}" type="sibTrans" cxnId="{018B26F7-4C5A-45B4-A242-5CBE5B007743}">
      <dgm:prSet/>
      <dgm:spPr/>
      <dgm:t>
        <a:bodyPr/>
        <a:lstStyle/>
        <a:p>
          <a:endParaRPr lang="sv-SE"/>
        </a:p>
      </dgm:t>
    </dgm:pt>
    <dgm:pt modelId="{98F97965-A815-4089-A4F9-6FA4B5134719}">
      <dgm:prSet phldrT="[Text]" custT="1"/>
      <dgm:spPr/>
      <dgm:t>
        <a:bodyPr/>
        <a:lstStyle/>
        <a:p>
          <a:pPr rtl="0"/>
          <a:r>
            <a:rPr lang="sv-SE" sz="1200" dirty="0"/>
            <a:t>Avdelningschef </a:t>
          </a:r>
          <a:br>
            <a:rPr lang="sv-SE" sz="1200" dirty="0">
              <a:latin typeface="Arial Black"/>
            </a:rPr>
          </a:br>
          <a:r>
            <a:rPr lang="sv-SE" sz="1200" dirty="0"/>
            <a:t>Barn och Unga </a:t>
          </a:r>
          <a:br>
            <a:rPr lang="sv-SE" sz="1200" dirty="0">
              <a:latin typeface="Arial Black"/>
            </a:rPr>
          </a:br>
          <a:r>
            <a:rPr lang="sv-SE" sz="1200" dirty="0"/>
            <a:t>resurs</a:t>
          </a:r>
        </a:p>
        <a:p>
          <a:pPr rtl="0"/>
          <a:r>
            <a:rPr lang="sv-SE" sz="1200" dirty="0"/>
            <a:t>ca 6-7 EC</a:t>
          </a:r>
        </a:p>
      </dgm:t>
    </dgm:pt>
    <dgm:pt modelId="{0C68D7E3-147F-4238-A910-C59BBD58855B}" type="parTrans" cxnId="{A189AE54-07FA-47DF-8D8E-8CBD31833F49}">
      <dgm:prSet/>
      <dgm:spPr/>
      <dgm:t>
        <a:bodyPr/>
        <a:lstStyle/>
        <a:p>
          <a:endParaRPr lang="sv-SE" sz="1200"/>
        </a:p>
      </dgm:t>
    </dgm:pt>
    <dgm:pt modelId="{7211F9ED-863C-46A8-9347-6652B55E855C}" type="sibTrans" cxnId="{A189AE54-07FA-47DF-8D8E-8CBD31833F49}">
      <dgm:prSet/>
      <dgm:spPr/>
      <dgm:t>
        <a:bodyPr/>
        <a:lstStyle/>
        <a:p>
          <a:endParaRPr lang="sv-SE"/>
        </a:p>
      </dgm:t>
    </dgm:pt>
    <dgm:pt modelId="{19334773-666F-42B2-8880-F0659A26DCED}">
      <dgm:prSet phldrT="[Text]" custT="1"/>
      <dgm:spPr/>
      <dgm:t>
        <a:bodyPr/>
        <a:lstStyle/>
        <a:p>
          <a:r>
            <a:rPr lang="sv-SE" sz="1200" dirty="0"/>
            <a:t>Avdelningschef Försörjningsstöd</a:t>
          </a:r>
        </a:p>
        <a:p>
          <a:r>
            <a:rPr lang="sv-SE" sz="1200" dirty="0"/>
            <a:t>ca 5-6 EC </a:t>
          </a:r>
        </a:p>
      </dgm:t>
    </dgm:pt>
    <dgm:pt modelId="{EB4955AD-FDDC-4125-9A9F-7E78517C7D2F}" type="parTrans" cxnId="{5D5E47EA-D48C-4F2A-A8EC-DB5112F00ED3}">
      <dgm:prSet/>
      <dgm:spPr/>
      <dgm:t>
        <a:bodyPr/>
        <a:lstStyle/>
        <a:p>
          <a:endParaRPr lang="sv-SE" sz="1200"/>
        </a:p>
      </dgm:t>
    </dgm:pt>
    <dgm:pt modelId="{1AF95EB8-9956-42E5-A69E-82817BF703B0}" type="sibTrans" cxnId="{5D5E47EA-D48C-4F2A-A8EC-DB5112F00ED3}">
      <dgm:prSet/>
      <dgm:spPr/>
      <dgm:t>
        <a:bodyPr/>
        <a:lstStyle/>
        <a:p>
          <a:endParaRPr lang="sv-SE"/>
        </a:p>
      </dgm:t>
    </dgm:pt>
    <dgm:pt modelId="{43F454A6-CF96-4D48-A407-867740D59CCE}" type="asst">
      <dgm:prSet phldrT="[Text]" custT="1"/>
      <dgm:spPr/>
      <dgm:t>
        <a:bodyPr/>
        <a:lstStyle/>
        <a:p>
          <a:r>
            <a:rPr lang="sv-SE" sz="1200" dirty="0"/>
            <a:t>Avdelningschef</a:t>
          </a:r>
        </a:p>
        <a:p>
          <a:r>
            <a:rPr lang="sv-SE" sz="1200" dirty="0"/>
            <a:t>Stab</a:t>
          </a:r>
        </a:p>
      </dgm:t>
    </dgm:pt>
    <dgm:pt modelId="{E2809B91-D873-4B7A-B0E7-EB3DCF22DB0B}" type="parTrans" cxnId="{9D0C90F7-EB5D-4DD6-A6DE-595C999C734D}">
      <dgm:prSet/>
      <dgm:spPr/>
      <dgm:t>
        <a:bodyPr/>
        <a:lstStyle/>
        <a:p>
          <a:endParaRPr lang="sv-SE" sz="1200"/>
        </a:p>
      </dgm:t>
    </dgm:pt>
    <dgm:pt modelId="{914DAE83-F52C-44BD-A100-DBD06D29680A}" type="sibTrans" cxnId="{9D0C90F7-EB5D-4DD6-A6DE-595C999C734D}">
      <dgm:prSet/>
      <dgm:spPr/>
      <dgm:t>
        <a:bodyPr/>
        <a:lstStyle/>
        <a:p>
          <a:endParaRPr lang="sv-SE"/>
        </a:p>
      </dgm:t>
    </dgm:pt>
    <dgm:pt modelId="{878D794E-AF9A-493B-BBE1-4D92FA4D2673}" type="asst">
      <dgm:prSet phldrT="[Text]" custT="1"/>
      <dgm:spPr/>
      <dgm:t>
        <a:bodyPr/>
        <a:lstStyle/>
        <a:p>
          <a:r>
            <a:rPr lang="sv-SE" sz="1200" dirty="0"/>
            <a:t>Avdelningschef</a:t>
          </a:r>
        </a:p>
        <a:p>
          <a:r>
            <a:rPr lang="sv-SE" sz="1200" dirty="0"/>
            <a:t>HR</a:t>
          </a:r>
        </a:p>
      </dgm:t>
    </dgm:pt>
    <dgm:pt modelId="{FC60DD67-C501-4362-83B3-9F61D991ED12}" type="parTrans" cxnId="{39944FC5-4A1D-4244-9B12-36B6151A9E1F}">
      <dgm:prSet/>
      <dgm:spPr/>
      <dgm:t>
        <a:bodyPr/>
        <a:lstStyle/>
        <a:p>
          <a:endParaRPr lang="sv-SE" sz="1200"/>
        </a:p>
      </dgm:t>
    </dgm:pt>
    <dgm:pt modelId="{655CD46C-396F-41B0-9D6E-712AAB5276C7}" type="sibTrans" cxnId="{39944FC5-4A1D-4244-9B12-36B6151A9E1F}">
      <dgm:prSet/>
      <dgm:spPr/>
      <dgm:t>
        <a:bodyPr/>
        <a:lstStyle/>
        <a:p>
          <a:endParaRPr lang="sv-SE"/>
        </a:p>
      </dgm:t>
    </dgm:pt>
    <dgm:pt modelId="{5BE65349-5983-4DE8-91C7-E632856D9D63}" type="asst">
      <dgm:prSet phldrT="[Text]" custT="1"/>
      <dgm:spPr/>
      <dgm:t>
        <a:bodyPr/>
        <a:lstStyle/>
        <a:p>
          <a:r>
            <a:rPr lang="sv-SE" sz="1200" dirty="0"/>
            <a:t>Avdelningschef</a:t>
          </a:r>
        </a:p>
        <a:p>
          <a:r>
            <a:rPr lang="sv-SE" sz="1200" dirty="0"/>
            <a:t>Ekonomi</a:t>
          </a:r>
        </a:p>
      </dgm:t>
    </dgm:pt>
    <dgm:pt modelId="{0C476329-C11A-4D51-B3B1-23FB35B9640E}" type="parTrans" cxnId="{27FCAA8D-1F5F-47AE-89AE-828E9BD21776}">
      <dgm:prSet/>
      <dgm:spPr/>
      <dgm:t>
        <a:bodyPr/>
        <a:lstStyle/>
        <a:p>
          <a:endParaRPr lang="sv-SE" sz="1200"/>
        </a:p>
      </dgm:t>
    </dgm:pt>
    <dgm:pt modelId="{521338EE-2901-4658-87B2-51F7FCDEBE77}" type="sibTrans" cxnId="{27FCAA8D-1F5F-47AE-89AE-828E9BD21776}">
      <dgm:prSet/>
      <dgm:spPr/>
      <dgm:t>
        <a:bodyPr/>
        <a:lstStyle/>
        <a:p>
          <a:endParaRPr lang="sv-SE"/>
        </a:p>
      </dgm:t>
    </dgm:pt>
    <dgm:pt modelId="{7523B452-0DC6-4183-A1E0-7699A06FDC65}">
      <dgm:prSet phldrT="[Text]" custT="1"/>
      <dgm:spPr/>
      <dgm:t>
        <a:bodyPr/>
        <a:lstStyle/>
        <a:p>
          <a:pPr rtl="0"/>
          <a:r>
            <a:rPr lang="sv-SE" sz="1200" dirty="0"/>
            <a:t>Avdelningschef </a:t>
          </a:r>
          <a:br>
            <a:rPr lang="sv-SE" sz="1200" dirty="0">
              <a:latin typeface="Arial Black"/>
            </a:rPr>
          </a:br>
          <a:r>
            <a:rPr lang="sv-SE" sz="1200" dirty="0"/>
            <a:t>Vuxen och Psykologenheten</a:t>
          </a:r>
        </a:p>
        <a:p>
          <a:pPr rtl="0"/>
          <a:r>
            <a:rPr lang="sv-SE" sz="1200" dirty="0"/>
            <a:t>ca 4-5 EC</a:t>
          </a:r>
        </a:p>
      </dgm:t>
    </dgm:pt>
    <dgm:pt modelId="{67B20CF7-67D1-49DE-B192-182D899FD2AA}" type="parTrans" cxnId="{60005CD0-A7D9-4AD5-A6CF-D79874C5CB16}">
      <dgm:prSet/>
      <dgm:spPr/>
      <dgm:t>
        <a:bodyPr/>
        <a:lstStyle/>
        <a:p>
          <a:endParaRPr lang="sv-SE" sz="1200"/>
        </a:p>
      </dgm:t>
    </dgm:pt>
    <dgm:pt modelId="{0F64E5A4-A55F-462C-839C-41348D13ABBC}" type="sibTrans" cxnId="{60005CD0-A7D9-4AD5-A6CF-D79874C5CB16}">
      <dgm:prSet/>
      <dgm:spPr/>
      <dgm:t>
        <a:bodyPr/>
        <a:lstStyle/>
        <a:p>
          <a:endParaRPr lang="sv-SE"/>
        </a:p>
      </dgm:t>
    </dgm:pt>
    <dgm:pt modelId="{060DD502-9170-460B-92A3-0BE696201389}">
      <dgm:prSet phldrT="[Text]" custT="1"/>
      <dgm:spPr/>
      <dgm:t>
        <a:bodyPr/>
        <a:lstStyle/>
        <a:p>
          <a:r>
            <a:rPr lang="sv-SE" sz="1200" dirty="0"/>
            <a:t>Avdelningschef Stadsområde, välfärd och fritid</a:t>
          </a:r>
        </a:p>
        <a:p>
          <a:r>
            <a:rPr lang="sv-SE" sz="1200" dirty="0"/>
            <a:t>ca 3 EC</a:t>
          </a:r>
        </a:p>
      </dgm:t>
    </dgm:pt>
    <dgm:pt modelId="{0E5B06AE-4565-480C-8B6E-275406C2B318}" type="parTrans" cxnId="{CFBF31A6-5724-4D28-9AA4-56A6778B2C13}">
      <dgm:prSet/>
      <dgm:spPr/>
      <dgm:t>
        <a:bodyPr/>
        <a:lstStyle/>
        <a:p>
          <a:endParaRPr lang="sv-SE" sz="1200"/>
        </a:p>
      </dgm:t>
    </dgm:pt>
    <dgm:pt modelId="{992F0F78-9ECF-4EC0-A39E-BFB14573564A}" type="sibTrans" cxnId="{CFBF31A6-5724-4D28-9AA4-56A6778B2C13}">
      <dgm:prSet/>
      <dgm:spPr/>
      <dgm:t>
        <a:bodyPr/>
        <a:lstStyle/>
        <a:p>
          <a:endParaRPr lang="sv-SE"/>
        </a:p>
      </dgm:t>
    </dgm:pt>
    <dgm:pt modelId="{751DC988-E4F6-4EA0-B720-AADD1CA38E75}" type="pres">
      <dgm:prSet presAssocID="{7E9D4FB8-E06D-45B6-ADE1-FE242B508879}" presName="hierChild1" presStyleCnt="0">
        <dgm:presLayoutVars>
          <dgm:orgChart val="1"/>
          <dgm:chPref val="1"/>
          <dgm:dir/>
          <dgm:animOne val="branch"/>
          <dgm:animLvl val="lvl"/>
          <dgm:resizeHandles/>
        </dgm:presLayoutVars>
      </dgm:prSet>
      <dgm:spPr/>
    </dgm:pt>
    <dgm:pt modelId="{7B40FA57-95F0-478D-81CC-8BE8F7DBE79E}" type="pres">
      <dgm:prSet presAssocID="{3B154504-4729-4148-B5AE-42D59338EBF4}" presName="hierRoot1" presStyleCnt="0">
        <dgm:presLayoutVars>
          <dgm:hierBranch val="init"/>
        </dgm:presLayoutVars>
      </dgm:prSet>
      <dgm:spPr/>
    </dgm:pt>
    <dgm:pt modelId="{17C821D7-195C-4597-A9C6-DE8277A83F7F}" type="pres">
      <dgm:prSet presAssocID="{3B154504-4729-4148-B5AE-42D59338EBF4}" presName="rootComposite1" presStyleCnt="0"/>
      <dgm:spPr/>
    </dgm:pt>
    <dgm:pt modelId="{D87A5200-4D52-4804-9A60-7686BF2ADC91}" type="pres">
      <dgm:prSet presAssocID="{3B154504-4729-4148-B5AE-42D59338EBF4}" presName="rootText1" presStyleLbl="node0" presStyleIdx="0" presStyleCnt="1" custLinFactNeighborY="-52109">
        <dgm:presLayoutVars>
          <dgm:chPref val="3"/>
        </dgm:presLayoutVars>
      </dgm:prSet>
      <dgm:spPr/>
    </dgm:pt>
    <dgm:pt modelId="{647CE736-3524-4754-B49E-5E485F540872}" type="pres">
      <dgm:prSet presAssocID="{3B154504-4729-4148-B5AE-42D59338EBF4}" presName="rootConnector1" presStyleLbl="node1" presStyleIdx="0" presStyleCnt="0"/>
      <dgm:spPr/>
    </dgm:pt>
    <dgm:pt modelId="{17CE3F25-E1C6-469D-BD8E-52CE32474C28}" type="pres">
      <dgm:prSet presAssocID="{3B154504-4729-4148-B5AE-42D59338EBF4}" presName="hierChild2" presStyleCnt="0"/>
      <dgm:spPr/>
    </dgm:pt>
    <dgm:pt modelId="{28472AFB-2031-40C4-8CBE-4373CBDC3B95}" type="pres">
      <dgm:prSet presAssocID="{C605AB5A-F451-43BC-9A3C-9570961024F2}" presName="Name37" presStyleLbl="parChTrans1D2" presStyleIdx="0" presStyleCnt="9"/>
      <dgm:spPr/>
    </dgm:pt>
    <dgm:pt modelId="{60BA37BE-06FE-4437-BCAC-BDFBF234C99A}" type="pres">
      <dgm:prSet presAssocID="{6E5F7EAC-1681-4FF3-97DE-11D609037BE2}" presName="hierRoot2" presStyleCnt="0">
        <dgm:presLayoutVars>
          <dgm:hierBranch val="init"/>
        </dgm:presLayoutVars>
      </dgm:prSet>
      <dgm:spPr/>
    </dgm:pt>
    <dgm:pt modelId="{494C32EA-A8C2-4411-B36E-750E868AF2A6}" type="pres">
      <dgm:prSet presAssocID="{6E5F7EAC-1681-4FF3-97DE-11D609037BE2}" presName="rootComposite" presStyleCnt="0"/>
      <dgm:spPr/>
    </dgm:pt>
    <dgm:pt modelId="{C82F12FC-78E5-4B56-9C68-7DAFE892F266}" type="pres">
      <dgm:prSet presAssocID="{6E5F7EAC-1681-4FF3-97DE-11D609037BE2}" presName="rootText" presStyleLbl="node2" presStyleIdx="0" presStyleCnt="5">
        <dgm:presLayoutVars>
          <dgm:chPref val="3"/>
        </dgm:presLayoutVars>
      </dgm:prSet>
      <dgm:spPr/>
    </dgm:pt>
    <dgm:pt modelId="{33E3985D-E665-4B48-90DC-BB3F787BF48E}" type="pres">
      <dgm:prSet presAssocID="{6E5F7EAC-1681-4FF3-97DE-11D609037BE2}" presName="rootConnector" presStyleLbl="node2" presStyleIdx="0" presStyleCnt="5"/>
      <dgm:spPr/>
    </dgm:pt>
    <dgm:pt modelId="{E4B45F44-43B1-40E5-8821-C8EDC709FD86}" type="pres">
      <dgm:prSet presAssocID="{6E5F7EAC-1681-4FF3-97DE-11D609037BE2}" presName="hierChild4" presStyleCnt="0"/>
      <dgm:spPr/>
    </dgm:pt>
    <dgm:pt modelId="{4F919C36-6C0A-45AD-88A5-595692C2631A}" type="pres">
      <dgm:prSet presAssocID="{6E5F7EAC-1681-4FF3-97DE-11D609037BE2}" presName="hierChild5" presStyleCnt="0"/>
      <dgm:spPr/>
    </dgm:pt>
    <dgm:pt modelId="{B4A85E79-D5F9-4F6C-AA81-495A3D066DC5}" type="pres">
      <dgm:prSet presAssocID="{0C68D7E3-147F-4238-A910-C59BBD58855B}" presName="Name37" presStyleLbl="parChTrans1D2" presStyleIdx="1" presStyleCnt="9"/>
      <dgm:spPr/>
    </dgm:pt>
    <dgm:pt modelId="{7E25E519-D835-405E-BEF6-22F1F98A3216}" type="pres">
      <dgm:prSet presAssocID="{98F97965-A815-4089-A4F9-6FA4B5134719}" presName="hierRoot2" presStyleCnt="0">
        <dgm:presLayoutVars>
          <dgm:hierBranch val="init"/>
        </dgm:presLayoutVars>
      </dgm:prSet>
      <dgm:spPr/>
    </dgm:pt>
    <dgm:pt modelId="{E04C2008-BA25-4CAA-8FC3-91C1A31E7678}" type="pres">
      <dgm:prSet presAssocID="{98F97965-A815-4089-A4F9-6FA4B5134719}" presName="rootComposite" presStyleCnt="0"/>
      <dgm:spPr/>
    </dgm:pt>
    <dgm:pt modelId="{5C3FEEA5-2ECB-4DBF-8DB7-FCD311748BEE}" type="pres">
      <dgm:prSet presAssocID="{98F97965-A815-4089-A4F9-6FA4B5134719}" presName="rootText" presStyleLbl="node2" presStyleIdx="1" presStyleCnt="5">
        <dgm:presLayoutVars>
          <dgm:chPref val="3"/>
        </dgm:presLayoutVars>
      </dgm:prSet>
      <dgm:spPr/>
    </dgm:pt>
    <dgm:pt modelId="{64E0DC0C-D17B-485B-81D8-B034C7F732B9}" type="pres">
      <dgm:prSet presAssocID="{98F97965-A815-4089-A4F9-6FA4B5134719}" presName="rootConnector" presStyleLbl="node2" presStyleIdx="1" presStyleCnt="5"/>
      <dgm:spPr/>
    </dgm:pt>
    <dgm:pt modelId="{07F26FBF-A641-4669-AF87-80BEA2B15D51}" type="pres">
      <dgm:prSet presAssocID="{98F97965-A815-4089-A4F9-6FA4B5134719}" presName="hierChild4" presStyleCnt="0"/>
      <dgm:spPr/>
    </dgm:pt>
    <dgm:pt modelId="{B32C1DC4-65C8-4169-98A9-4FFBC2160DF8}" type="pres">
      <dgm:prSet presAssocID="{98F97965-A815-4089-A4F9-6FA4B5134719}" presName="hierChild5" presStyleCnt="0"/>
      <dgm:spPr/>
    </dgm:pt>
    <dgm:pt modelId="{74436E31-E77C-4262-9BD7-78C8413987E1}" type="pres">
      <dgm:prSet presAssocID="{EB4955AD-FDDC-4125-9A9F-7E78517C7D2F}" presName="Name37" presStyleLbl="parChTrans1D2" presStyleIdx="2" presStyleCnt="9"/>
      <dgm:spPr/>
    </dgm:pt>
    <dgm:pt modelId="{2D9BF1C9-EFFA-4C8E-9D82-877B8F6C854D}" type="pres">
      <dgm:prSet presAssocID="{19334773-666F-42B2-8880-F0659A26DCED}" presName="hierRoot2" presStyleCnt="0">
        <dgm:presLayoutVars>
          <dgm:hierBranch val="init"/>
        </dgm:presLayoutVars>
      </dgm:prSet>
      <dgm:spPr/>
    </dgm:pt>
    <dgm:pt modelId="{3CBB6C42-A756-4E29-8525-8D5286318A9B}" type="pres">
      <dgm:prSet presAssocID="{19334773-666F-42B2-8880-F0659A26DCED}" presName="rootComposite" presStyleCnt="0"/>
      <dgm:spPr/>
    </dgm:pt>
    <dgm:pt modelId="{A252815E-C432-432E-B961-4EB6EABAA14B}" type="pres">
      <dgm:prSet presAssocID="{19334773-666F-42B2-8880-F0659A26DCED}" presName="rootText" presStyleLbl="node2" presStyleIdx="2" presStyleCnt="5">
        <dgm:presLayoutVars>
          <dgm:chPref val="3"/>
        </dgm:presLayoutVars>
      </dgm:prSet>
      <dgm:spPr/>
    </dgm:pt>
    <dgm:pt modelId="{44DD1610-0344-4D38-BAF4-8C1E5C38D271}" type="pres">
      <dgm:prSet presAssocID="{19334773-666F-42B2-8880-F0659A26DCED}" presName="rootConnector" presStyleLbl="node2" presStyleIdx="2" presStyleCnt="5"/>
      <dgm:spPr/>
    </dgm:pt>
    <dgm:pt modelId="{C6DA7168-CD71-4F09-AFC9-4A7F19E247A5}" type="pres">
      <dgm:prSet presAssocID="{19334773-666F-42B2-8880-F0659A26DCED}" presName="hierChild4" presStyleCnt="0"/>
      <dgm:spPr/>
    </dgm:pt>
    <dgm:pt modelId="{C9C181EC-2837-4ACC-8ED4-319EABA67E0A}" type="pres">
      <dgm:prSet presAssocID="{19334773-666F-42B2-8880-F0659A26DCED}" presName="hierChild5" presStyleCnt="0"/>
      <dgm:spPr/>
    </dgm:pt>
    <dgm:pt modelId="{288729A4-A458-40F7-BBAD-9D416D6977D3}" type="pres">
      <dgm:prSet presAssocID="{67B20CF7-67D1-49DE-B192-182D899FD2AA}" presName="Name37" presStyleLbl="parChTrans1D2" presStyleIdx="3" presStyleCnt="9"/>
      <dgm:spPr/>
    </dgm:pt>
    <dgm:pt modelId="{B356D087-A128-418B-B2B8-8CFEBDAA14EA}" type="pres">
      <dgm:prSet presAssocID="{7523B452-0DC6-4183-A1E0-7699A06FDC65}" presName="hierRoot2" presStyleCnt="0">
        <dgm:presLayoutVars>
          <dgm:hierBranch val="init"/>
        </dgm:presLayoutVars>
      </dgm:prSet>
      <dgm:spPr/>
    </dgm:pt>
    <dgm:pt modelId="{CBD127D1-B9D4-4907-AFD8-B9649B53C26F}" type="pres">
      <dgm:prSet presAssocID="{7523B452-0DC6-4183-A1E0-7699A06FDC65}" presName="rootComposite" presStyleCnt="0"/>
      <dgm:spPr/>
    </dgm:pt>
    <dgm:pt modelId="{C11BE323-77AA-418D-89D8-DC6FB2CE7F41}" type="pres">
      <dgm:prSet presAssocID="{7523B452-0DC6-4183-A1E0-7699A06FDC65}" presName="rootText" presStyleLbl="node2" presStyleIdx="3" presStyleCnt="5">
        <dgm:presLayoutVars>
          <dgm:chPref val="3"/>
        </dgm:presLayoutVars>
      </dgm:prSet>
      <dgm:spPr/>
    </dgm:pt>
    <dgm:pt modelId="{B4B89C27-5BEB-4CEB-AF37-C609928F9E77}" type="pres">
      <dgm:prSet presAssocID="{7523B452-0DC6-4183-A1E0-7699A06FDC65}" presName="rootConnector" presStyleLbl="node2" presStyleIdx="3" presStyleCnt="5"/>
      <dgm:spPr/>
    </dgm:pt>
    <dgm:pt modelId="{8B099FC0-AE05-48F9-BB2D-CF8E874E4E31}" type="pres">
      <dgm:prSet presAssocID="{7523B452-0DC6-4183-A1E0-7699A06FDC65}" presName="hierChild4" presStyleCnt="0"/>
      <dgm:spPr/>
    </dgm:pt>
    <dgm:pt modelId="{F3830930-34E8-4CCE-8116-8AAB44205D1D}" type="pres">
      <dgm:prSet presAssocID="{7523B452-0DC6-4183-A1E0-7699A06FDC65}" presName="hierChild5" presStyleCnt="0"/>
      <dgm:spPr/>
    </dgm:pt>
    <dgm:pt modelId="{BEDD56AC-0B58-47F7-B16A-B369B5CC62D9}" type="pres">
      <dgm:prSet presAssocID="{0E5B06AE-4565-480C-8B6E-275406C2B318}" presName="Name37" presStyleLbl="parChTrans1D2" presStyleIdx="4" presStyleCnt="9"/>
      <dgm:spPr/>
    </dgm:pt>
    <dgm:pt modelId="{278C1E24-FC16-42C7-8D95-AC7A1E95432D}" type="pres">
      <dgm:prSet presAssocID="{060DD502-9170-460B-92A3-0BE696201389}" presName="hierRoot2" presStyleCnt="0">
        <dgm:presLayoutVars>
          <dgm:hierBranch val="init"/>
        </dgm:presLayoutVars>
      </dgm:prSet>
      <dgm:spPr/>
    </dgm:pt>
    <dgm:pt modelId="{99009C73-9137-4330-84E4-4CCE5DB17C47}" type="pres">
      <dgm:prSet presAssocID="{060DD502-9170-460B-92A3-0BE696201389}" presName="rootComposite" presStyleCnt="0"/>
      <dgm:spPr/>
    </dgm:pt>
    <dgm:pt modelId="{C70BAD07-15A3-4559-96C0-007676A0F837}" type="pres">
      <dgm:prSet presAssocID="{060DD502-9170-460B-92A3-0BE696201389}" presName="rootText" presStyleLbl="node2" presStyleIdx="4" presStyleCnt="5">
        <dgm:presLayoutVars>
          <dgm:chPref val="3"/>
        </dgm:presLayoutVars>
      </dgm:prSet>
      <dgm:spPr/>
    </dgm:pt>
    <dgm:pt modelId="{FF444599-C4F9-42D9-8DD6-123E6561AF9E}" type="pres">
      <dgm:prSet presAssocID="{060DD502-9170-460B-92A3-0BE696201389}" presName="rootConnector" presStyleLbl="node2" presStyleIdx="4" presStyleCnt="5"/>
      <dgm:spPr/>
    </dgm:pt>
    <dgm:pt modelId="{B720F7D2-C122-4FBF-9981-67C550DB7457}" type="pres">
      <dgm:prSet presAssocID="{060DD502-9170-460B-92A3-0BE696201389}" presName="hierChild4" presStyleCnt="0"/>
      <dgm:spPr/>
    </dgm:pt>
    <dgm:pt modelId="{9F5AE39B-5930-4B0B-B6D8-3D56133C6E07}" type="pres">
      <dgm:prSet presAssocID="{060DD502-9170-460B-92A3-0BE696201389}" presName="hierChild5" presStyleCnt="0"/>
      <dgm:spPr/>
    </dgm:pt>
    <dgm:pt modelId="{E3F019F6-B228-4AF5-8C88-5620200A35A7}" type="pres">
      <dgm:prSet presAssocID="{3B154504-4729-4148-B5AE-42D59338EBF4}" presName="hierChild3" presStyleCnt="0"/>
      <dgm:spPr/>
    </dgm:pt>
    <dgm:pt modelId="{0BD5C1EB-DEAB-4BB9-9345-A4A5D69455EF}" type="pres">
      <dgm:prSet presAssocID="{38D9B768-4AFC-42D5-A0E8-C02B2AA15CE8}" presName="Name111" presStyleLbl="parChTrans1D2" presStyleIdx="5" presStyleCnt="9"/>
      <dgm:spPr/>
    </dgm:pt>
    <dgm:pt modelId="{0D7C021B-B410-4699-AEFE-D7B8A3F721A0}" type="pres">
      <dgm:prSet presAssocID="{E97DAEE6-46F6-4712-A1ED-5E25BF2CA2F4}" presName="hierRoot3" presStyleCnt="0">
        <dgm:presLayoutVars>
          <dgm:hierBranch val="init"/>
        </dgm:presLayoutVars>
      </dgm:prSet>
      <dgm:spPr/>
    </dgm:pt>
    <dgm:pt modelId="{1787CDE0-A03C-49D0-9AAA-A02CA9BCAA6A}" type="pres">
      <dgm:prSet presAssocID="{E97DAEE6-46F6-4712-A1ED-5E25BF2CA2F4}" presName="rootComposite3" presStyleCnt="0"/>
      <dgm:spPr/>
    </dgm:pt>
    <dgm:pt modelId="{A6A990C1-BB4D-4C23-908B-9F901164AFEE}" type="pres">
      <dgm:prSet presAssocID="{E97DAEE6-46F6-4712-A1ED-5E25BF2CA2F4}" presName="rootText3" presStyleLbl="asst1" presStyleIdx="0" presStyleCnt="4" custLinFactNeighborX="-7529" custLinFactNeighborY="-61963">
        <dgm:presLayoutVars>
          <dgm:chPref val="3"/>
        </dgm:presLayoutVars>
      </dgm:prSet>
      <dgm:spPr/>
    </dgm:pt>
    <dgm:pt modelId="{84E8018F-27E9-454E-B0CF-E4077635145B}" type="pres">
      <dgm:prSet presAssocID="{E97DAEE6-46F6-4712-A1ED-5E25BF2CA2F4}" presName="rootConnector3" presStyleLbl="asst1" presStyleIdx="0" presStyleCnt="4"/>
      <dgm:spPr/>
    </dgm:pt>
    <dgm:pt modelId="{7E0A1ED0-B878-4E4D-9DB7-347D308C42E2}" type="pres">
      <dgm:prSet presAssocID="{E97DAEE6-46F6-4712-A1ED-5E25BF2CA2F4}" presName="hierChild6" presStyleCnt="0"/>
      <dgm:spPr/>
    </dgm:pt>
    <dgm:pt modelId="{CBC3EF9E-E094-4FAF-956F-DF28CB988F4D}" type="pres">
      <dgm:prSet presAssocID="{E97DAEE6-46F6-4712-A1ED-5E25BF2CA2F4}" presName="hierChild7" presStyleCnt="0"/>
      <dgm:spPr/>
    </dgm:pt>
    <dgm:pt modelId="{B4DA40CE-CCB4-4CC7-A94F-853AE5E1C192}" type="pres">
      <dgm:prSet presAssocID="{E2809B91-D873-4B7A-B0E7-EB3DCF22DB0B}" presName="Name111" presStyleLbl="parChTrans1D2" presStyleIdx="6" presStyleCnt="9"/>
      <dgm:spPr/>
    </dgm:pt>
    <dgm:pt modelId="{1F27E8D5-A025-4A87-AAD5-BAB95C5384C1}" type="pres">
      <dgm:prSet presAssocID="{43F454A6-CF96-4D48-A407-867740D59CCE}" presName="hierRoot3" presStyleCnt="0">
        <dgm:presLayoutVars>
          <dgm:hierBranch val="init"/>
        </dgm:presLayoutVars>
      </dgm:prSet>
      <dgm:spPr/>
    </dgm:pt>
    <dgm:pt modelId="{DE96D002-1105-4EDF-BC8D-C5C6380AD06C}" type="pres">
      <dgm:prSet presAssocID="{43F454A6-CF96-4D48-A407-867740D59CCE}" presName="rootComposite3" presStyleCnt="0"/>
      <dgm:spPr/>
    </dgm:pt>
    <dgm:pt modelId="{E71076B9-22E0-46D0-840C-CE3DC05ED1A2}" type="pres">
      <dgm:prSet presAssocID="{43F454A6-CF96-4D48-A407-867740D59CCE}" presName="rootText3" presStyleLbl="asst1" presStyleIdx="1" presStyleCnt="4" custLinFactNeighborX="9583" custLinFactNeighborY="-61604">
        <dgm:presLayoutVars>
          <dgm:chPref val="3"/>
        </dgm:presLayoutVars>
      </dgm:prSet>
      <dgm:spPr/>
    </dgm:pt>
    <dgm:pt modelId="{2554A01E-947E-49B7-9482-458F8EE37D1E}" type="pres">
      <dgm:prSet presAssocID="{43F454A6-CF96-4D48-A407-867740D59CCE}" presName="rootConnector3" presStyleLbl="asst1" presStyleIdx="1" presStyleCnt="4"/>
      <dgm:spPr/>
    </dgm:pt>
    <dgm:pt modelId="{BAB606CC-31E1-411F-9B9B-BD756E08E4FE}" type="pres">
      <dgm:prSet presAssocID="{43F454A6-CF96-4D48-A407-867740D59CCE}" presName="hierChild6" presStyleCnt="0"/>
      <dgm:spPr/>
    </dgm:pt>
    <dgm:pt modelId="{5CB14C94-5861-405E-B8BB-7AA250CABC59}" type="pres">
      <dgm:prSet presAssocID="{43F454A6-CF96-4D48-A407-867740D59CCE}" presName="hierChild7" presStyleCnt="0"/>
      <dgm:spPr/>
    </dgm:pt>
    <dgm:pt modelId="{07555A6A-046F-4AC6-A583-36EB81BD9084}" type="pres">
      <dgm:prSet presAssocID="{FC60DD67-C501-4362-83B3-9F61D991ED12}" presName="Name111" presStyleLbl="parChTrans1D2" presStyleIdx="7" presStyleCnt="9"/>
      <dgm:spPr/>
    </dgm:pt>
    <dgm:pt modelId="{9004CD36-C9F8-4E68-9C8C-E732CB064F9E}" type="pres">
      <dgm:prSet presAssocID="{878D794E-AF9A-493B-BBE1-4D92FA4D2673}" presName="hierRoot3" presStyleCnt="0">
        <dgm:presLayoutVars>
          <dgm:hierBranch val="init"/>
        </dgm:presLayoutVars>
      </dgm:prSet>
      <dgm:spPr/>
    </dgm:pt>
    <dgm:pt modelId="{462C9E85-20A1-43CF-B4C8-CBABB00E5EE2}" type="pres">
      <dgm:prSet presAssocID="{878D794E-AF9A-493B-BBE1-4D92FA4D2673}" presName="rootComposite3" presStyleCnt="0"/>
      <dgm:spPr/>
    </dgm:pt>
    <dgm:pt modelId="{FA11217C-494E-4AC4-9ED2-CA718A00F961}" type="pres">
      <dgm:prSet presAssocID="{878D794E-AF9A-493B-BBE1-4D92FA4D2673}" presName="rootText3" presStyleLbl="asst1" presStyleIdx="2" presStyleCnt="4" custLinFactNeighborX="-7529" custLinFactNeighborY="-71000">
        <dgm:presLayoutVars>
          <dgm:chPref val="3"/>
        </dgm:presLayoutVars>
      </dgm:prSet>
      <dgm:spPr/>
    </dgm:pt>
    <dgm:pt modelId="{7E341A89-CB12-4704-861B-E8FD2967D4CC}" type="pres">
      <dgm:prSet presAssocID="{878D794E-AF9A-493B-BBE1-4D92FA4D2673}" presName="rootConnector3" presStyleLbl="asst1" presStyleIdx="2" presStyleCnt="4"/>
      <dgm:spPr/>
    </dgm:pt>
    <dgm:pt modelId="{DA7EC294-C10B-42BB-B5C5-96783D2E9596}" type="pres">
      <dgm:prSet presAssocID="{878D794E-AF9A-493B-BBE1-4D92FA4D2673}" presName="hierChild6" presStyleCnt="0"/>
      <dgm:spPr/>
    </dgm:pt>
    <dgm:pt modelId="{B292CBBF-DA42-4EFD-98C0-A1FB9D1F228D}" type="pres">
      <dgm:prSet presAssocID="{878D794E-AF9A-493B-BBE1-4D92FA4D2673}" presName="hierChild7" presStyleCnt="0"/>
      <dgm:spPr/>
    </dgm:pt>
    <dgm:pt modelId="{FA3EFBBC-290C-440A-9F79-4E80B339DA61}" type="pres">
      <dgm:prSet presAssocID="{0C476329-C11A-4D51-B3B1-23FB35B9640E}" presName="Name111" presStyleLbl="parChTrans1D2" presStyleIdx="8" presStyleCnt="9"/>
      <dgm:spPr/>
    </dgm:pt>
    <dgm:pt modelId="{FFBD3D59-EF14-4CA2-BEA7-278FBA22DC4E}" type="pres">
      <dgm:prSet presAssocID="{5BE65349-5983-4DE8-91C7-E632856D9D63}" presName="hierRoot3" presStyleCnt="0">
        <dgm:presLayoutVars>
          <dgm:hierBranch val="init"/>
        </dgm:presLayoutVars>
      </dgm:prSet>
      <dgm:spPr/>
    </dgm:pt>
    <dgm:pt modelId="{40BBF933-9936-4792-9253-D450706C796B}" type="pres">
      <dgm:prSet presAssocID="{5BE65349-5983-4DE8-91C7-E632856D9D63}" presName="rootComposite3" presStyleCnt="0"/>
      <dgm:spPr/>
    </dgm:pt>
    <dgm:pt modelId="{D7BA820F-A77B-4EC1-8069-0DD5FD362153}" type="pres">
      <dgm:prSet presAssocID="{5BE65349-5983-4DE8-91C7-E632856D9D63}" presName="rootText3" presStyleLbl="asst1" presStyleIdx="3" presStyleCnt="4" custLinFactNeighborX="10267" custLinFactNeighborY="-71000">
        <dgm:presLayoutVars>
          <dgm:chPref val="3"/>
        </dgm:presLayoutVars>
      </dgm:prSet>
      <dgm:spPr/>
    </dgm:pt>
    <dgm:pt modelId="{41238CDD-72DA-472A-A274-1C9C2429A189}" type="pres">
      <dgm:prSet presAssocID="{5BE65349-5983-4DE8-91C7-E632856D9D63}" presName="rootConnector3" presStyleLbl="asst1" presStyleIdx="3" presStyleCnt="4"/>
      <dgm:spPr/>
    </dgm:pt>
    <dgm:pt modelId="{A5567395-DE30-4E14-A57A-17638F5D807B}" type="pres">
      <dgm:prSet presAssocID="{5BE65349-5983-4DE8-91C7-E632856D9D63}" presName="hierChild6" presStyleCnt="0"/>
      <dgm:spPr/>
    </dgm:pt>
    <dgm:pt modelId="{9C3EE665-8440-4C3D-A235-754428116C63}" type="pres">
      <dgm:prSet presAssocID="{5BE65349-5983-4DE8-91C7-E632856D9D63}" presName="hierChild7" presStyleCnt="0"/>
      <dgm:spPr/>
    </dgm:pt>
  </dgm:ptLst>
  <dgm:cxnLst>
    <dgm:cxn modelId="{C219F202-84A5-4D96-89F9-52D788D9AFE6}" type="presOf" srcId="{67B20CF7-67D1-49DE-B192-182D899FD2AA}" destId="{288729A4-A458-40F7-BBAD-9D416D6977D3}" srcOrd="0" destOrd="0" presId="urn:microsoft.com/office/officeart/2005/8/layout/orgChart1"/>
    <dgm:cxn modelId="{FED50F03-8280-47FC-9E59-526689529565}" srcId="{3B154504-4729-4148-B5AE-42D59338EBF4}" destId="{E97DAEE6-46F6-4712-A1ED-5E25BF2CA2F4}" srcOrd="0" destOrd="0" parTransId="{38D9B768-4AFC-42D5-A0E8-C02B2AA15CE8}" sibTransId="{B6D9BC14-5BAB-46B1-A5B3-709860DEAC91}"/>
    <dgm:cxn modelId="{87F29807-6248-45C5-ADCF-E876EF7AE3AF}" type="presOf" srcId="{98F97965-A815-4089-A4F9-6FA4B5134719}" destId="{5C3FEEA5-2ECB-4DBF-8DB7-FCD311748BEE}" srcOrd="0" destOrd="0" presId="urn:microsoft.com/office/officeart/2005/8/layout/orgChart1"/>
    <dgm:cxn modelId="{E718301B-F4EA-4D00-A426-4B14E6AD333A}" type="presOf" srcId="{0C476329-C11A-4D51-B3B1-23FB35B9640E}" destId="{FA3EFBBC-290C-440A-9F79-4E80B339DA61}" srcOrd="0" destOrd="0" presId="urn:microsoft.com/office/officeart/2005/8/layout/orgChart1"/>
    <dgm:cxn modelId="{3D8D322F-AE97-460D-8F42-BD39B39037AF}" type="presOf" srcId="{E2809B91-D873-4B7A-B0E7-EB3DCF22DB0B}" destId="{B4DA40CE-CCB4-4CC7-A94F-853AE5E1C192}" srcOrd="0" destOrd="0" presId="urn:microsoft.com/office/officeart/2005/8/layout/orgChart1"/>
    <dgm:cxn modelId="{0AC51E63-2085-4368-926A-FA588F84EB8E}" srcId="{7E9D4FB8-E06D-45B6-ADE1-FE242B508879}" destId="{3B154504-4729-4148-B5AE-42D59338EBF4}" srcOrd="0" destOrd="0" parTransId="{6C4B1C4F-431D-4A59-9691-73749AAEB7AE}" sibTransId="{BCE240B2-815D-49DF-8574-E79EB555DD96}"/>
    <dgm:cxn modelId="{B176656C-5B9C-4B01-9A2D-A18F69BCB9FB}" type="presOf" srcId="{5BE65349-5983-4DE8-91C7-E632856D9D63}" destId="{D7BA820F-A77B-4EC1-8069-0DD5FD362153}" srcOrd="0" destOrd="0" presId="urn:microsoft.com/office/officeart/2005/8/layout/orgChart1"/>
    <dgm:cxn modelId="{2A068D70-92A1-4DBF-AA07-756BAE424536}" type="presOf" srcId="{98F97965-A815-4089-A4F9-6FA4B5134719}" destId="{64E0DC0C-D17B-485B-81D8-B034C7F732B9}" srcOrd="1" destOrd="0" presId="urn:microsoft.com/office/officeart/2005/8/layout/orgChart1"/>
    <dgm:cxn modelId="{A189AE54-07FA-47DF-8D8E-8CBD31833F49}" srcId="{3B154504-4729-4148-B5AE-42D59338EBF4}" destId="{98F97965-A815-4089-A4F9-6FA4B5134719}" srcOrd="5" destOrd="0" parTransId="{0C68D7E3-147F-4238-A910-C59BBD58855B}" sibTransId="{7211F9ED-863C-46A8-9347-6652B55E855C}"/>
    <dgm:cxn modelId="{9D971975-2576-48B4-8CF0-0E7E96C971C6}" type="presOf" srcId="{7523B452-0DC6-4183-A1E0-7699A06FDC65}" destId="{B4B89C27-5BEB-4CEB-AF37-C609928F9E77}" srcOrd="1" destOrd="0" presId="urn:microsoft.com/office/officeart/2005/8/layout/orgChart1"/>
    <dgm:cxn modelId="{84956A79-C8D1-48D4-BCAF-7349729184C0}" type="presOf" srcId="{7523B452-0DC6-4183-A1E0-7699A06FDC65}" destId="{C11BE323-77AA-418D-89D8-DC6FB2CE7F41}" srcOrd="0" destOrd="0" presId="urn:microsoft.com/office/officeart/2005/8/layout/orgChart1"/>
    <dgm:cxn modelId="{F251B559-6E4D-4FC1-958C-9B08608D16E7}" type="presOf" srcId="{43F454A6-CF96-4D48-A407-867740D59CCE}" destId="{E71076B9-22E0-46D0-840C-CE3DC05ED1A2}" srcOrd="0" destOrd="0" presId="urn:microsoft.com/office/officeart/2005/8/layout/orgChart1"/>
    <dgm:cxn modelId="{26A49181-DAF8-4D43-8B2D-325590C21648}" type="presOf" srcId="{EB4955AD-FDDC-4125-9A9F-7E78517C7D2F}" destId="{74436E31-E77C-4262-9BD7-78C8413987E1}" srcOrd="0" destOrd="0" presId="urn:microsoft.com/office/officeart/2005/8/layout/orgChart1"/>
    <dgm:cxn modelId="{466CC587-C362-450D-8FE2-749B42E9F1B2}" type="presOf" srcId="{43F454A6-CF96-4D48-A407-867740D59CCE}" destId="{2554A01E-947E-49B7-9482-458F8EE37D1E}" srcOrd="1" destOrd="0" presId="urn:microsoft.com/office/officeart/2005/8/layout/orgChart1"/>
    <dgm:cxn modelId="{27FCAA8D-1F5F-47AE-89AE-828E9BD21776}" srcId="{3B154504-4729-4148-B5AE-42D59338EBF4}" destId="{5BE65349-5983-4DE8-91C7-E632856D9D63}" srcOrd="3" destOrd="0" parTransId="{0C476329-C11A-4D51-B3B1-23FB35B9640E}" sibTransId="{521338EE-2901-4658-87B2-51F7FCDEBE77}"/>
    <dgm:cxn modelId="{AF3C0D8E-5045-4748-AAFE-4B45E9E18D5C}" type="presOf" srcId="{38D9B768-4AFC-42D5-A0E8-C02B2AA15CE8}" destId="{0BD5C1EB-DEAB-4BB9-9345-A4A5D69455EF}" srcOrd="0" destOrd="0" presId="urn:microsoft.com/office/officeart/2005/8/layout/orgChart1"/>
    <dgm:cxn modelId="{DC6C6E8F-7250-4CD3-AF4D-128AAC327FE5}" type="presOf" srcId="{E97DAEE6-46F6-4712-A1ED-5E25BF2CA2F4}" destId="{84E8018F-27E9-454E-B0CF-E4077635145B}" srcOrd="1" destOrd="0" presId="urn:microsoft.com/office/officeart/2005/8/layout/orgChart1"/>
    <dgm:cxn modelId="{C8C7E595-0F2C-44E1-B5C0-4C5525AE5E5D}" type="presOf" srcId="{0E5B06AE-4565-480C-8B6E-275406C2B318}" destId="{BEDD56AC-0B58-47F7-B16A-B369B5CC62D9}" srcOrd="0" destOrd="0" presId="urn:microsoft.com/office/officeart/2005/8/layout/orgChart1"/>
    <dgm:cxn modelId="{26B46898-19DF-45D8-B10E-3BBBCC4DFDDD}" type="presOf" srcId="{6E5F7EAC-1681-4FF3-97DE-11D609037BE2}" destId="{33E3985D-E665-4B48-90DC-BB3F787BF48E}" srcOrd="1" destOrd="0" presId="urn:microsoft.com/office/officeart/2005/8/layout/orgChart1"/>
    <dgm:cxn modelId="{8A6983A1-726E-4E72-9C07-CC71604662B8}" type="presOf" srcId="{5BE65349-5983-4DE8-91C7-E632856D9D63}" destId="{41238CDD-72DA-472A-A274-1C9C2429A189}" srcOrd="1" destOrd="0" presId="urn:microsoft.com/office/officeart/2005/8/layout/orgChart1"/>
    <dgm:cxn modelId="{FEC7BAA4-92F7-4C16-9F85-75B74D6CEEB5}" type="presOf" srcId="{19334773-666F-42B2-8880-F0659A26DCED}" destId="{A252815E-C432-432E-B961-4EB6EABAA14B}" srcOrd="0" destOrd="0" presId="urn:microsoft.com/office/officeart/2005/8/layout/orgChart1"/>
    <dgm:cxn modelId="{CFBF31A6-5724-4D28-9AA4-56A6778B2C13}" srcId="{3B154504-4729-4148-B5AE-42D59338EBF4}" destId="{060DD502-9170-460B-92A3-0BE696201389}" srcOrd="8" destOrd="0" parTransId="{0E5B06AE-4565-480C-8B6E-275406C2B318}" sibTransId="{992F0F78-9ECF-4EC0-A39E-BFB14573564A}"/>
    <dgm:cxn modelId="{C90761A6-9C0C-414C-9B35-4B8C42EF1AB8}" type="presOf" srcId="{060DD502-9170-460B-92A3-0BE696201389}" destId="{FF444599-C4F9-42D9-8DD6-123E6561AF9E}" srcOrd="1" destOrd="0" presId="urn:microsoft.com/office/officeart/2005/8/layout/orgChart1"/>
    <dgm:cxn modelId="{9B0483AA-5EB2-461B-86E1-AC1056EE4386}" type="presOf" srcId="{FC60DD67-C501-4362-83B3-9F61D991ED12}" destId="{07555A6A-046F-4AC6-A583-36EB81BD9084}" srcOrd="0" destOrd="0" presId="urn:microsoft.com/office/officeart/2005/8/layout/orgChart1"/>
    <dgm:cxn modelId="{1FB743AC-A16D-443D-98F7-D5056EF74FE4}" type="presOf" srcId="{060DD502-9170-460B-92A3-0BE696201389}" destId="{C70BAD07-15A3-4559-96C0-007676A0F837}" srcOrd="0" destOrd="0" presId="urn:microsoft.com/office/officeart/2005/8/layout/orgChart1"/>
    <dgm:cxn modelId="{6244E1AF-0ABA-44DB-92E6-F8F97D760A63}" type="presOf" srcId="{C605AB5A-F451-43BC-9A3C-9570961024F2}" destId="{28472AFB-2031-40C4-8CBE-4373CBDC3B95}" srcOrd="0" destOrd="0" presId="urn:microsoft.com/office/officeart/2005/8/layout/orgChart1"/>
    <dgm:cxn modelId="{3798C6B4-E3B1-4E09-87A1-A6718DEE7A37}" type="presOf" srcId="{3B154504-4729-4148-B5AE-42D59338EBF4}" destId="{647CE736-3524-4754-B49E-5E485F540872}" srcOrd="1" destOrd="0" presId="urn:microsoft.com/office/officeart/2005/8/layout/orgChart1"/>
    <dgm:cxn modelId="{D1A05EB6-6175-4256-AE27-855F2D0EB875}" type="presOf" srcId="{3B154504-4729-4148-B5AE-42D59338EBF4}" destId="{D87A5200-4D52-4804-9A60-7686BF2ADC91}" srcOrd="0" destOrd="0" presId="urn:microsoft.com/office/officeart/2005/8/layout/orgChart1"/>
    <dgm:cxn modelId="{3EDC3DBC-84C6-4779-BB77-0A17DEBBDA17}" type="presOf" srcId="{6E5F7EAC-1681-4FF3-97DE-11D609037BE2}" destId="{C82F12FC-78E5-4B56-9C68-7DAFE892F266}" srcOrd="0" destOrd="0" presId="urn:microsoft.com/office/officeart/2005/8/layout/orgChart1"/>
    <dgm:cxn modelId="{533872BC-9B3D-4722-82BB-A53866FCE8D9}" type="presOf" srcId="{878D794E-AF9A-493B-BBE1-4D92FA4D2673}" destId="{FA11217C-494E-4AC4-9ED2-CA718A00F961}" srcOrd="0" destOrd="0" presId="urn:microsoft.com/office/officeart/2005/8/layout/orgChart1"/>
    <dgm:cxn modelId="{39944FC5-4A1D-4244-9B12-36B6151A9E1F}" srcId="{3B154504-4729-4148-B5AE-42D59338EBF4}" destId="{878D794E-AF9A-493B-BBE1-4D92FA4D2673}" srcOrd="2" destOrd="0" parTransId="{FC60DD67-C501-4362-83B3-9F61D991ED12}" sibTransId="{655CD46C-396F-41B0-9D6E-712AAB5276C7}"/>
    <dgm:cxn modelId="{E07B20CD-0B67-49F4-8873-4FBA7761B1EA}" type="presOf" srcId="{0C68D7E3-147F-4238-A910-C59BBD58855B}" destId="{B4A85E79-D5F9-4F6C-AA81-495A3D066DC5}" srcOrd="0" destOrd="0" presId="urn:microsoft.com/office/officeart/2005/8/layout/orgChart1"/>
    <dgm:cxn modelId="{720933CF-942E-4E93-89E3-5151B41E8CB7}" type="presOf" srcId="{E97DAEE6-46F6-4712-A1ED-5E25BF2CA2F4}" destId="{A6A990C1-BB4D-4C23-908B-9F901164AFEE}" srcOrd="0" destOrd="0" presId="urn:microsoft.com/office/officeart/2005/8/layout/orgChart1"/>
    <dgm:cxn modelId="{60005CD0-A7D9-4AD5-A6CF-D79874C5CB16}" srcId="{3B154504-4729-4148-B5AE-42D59338EBF4}" destId="{7523B452-0DC6-4183-A1E0-7699A06FDC65}" srcOrd="7" destOrd="0" parTransId="{67B20CF7-67D1-49DE-B192-182D899FD2AA}" sibTransId="{0F64E5A4-A55F-462C-839C-41348D13ABBC}"/>
    <dgm:cxn modelId="{DD2BCAD6-5FA6-42FC-B300-EF284A27AADA}" type="presOf" srcId="{878D794E-AF9A-493B-BBE1-4D92FA4D2673}" destId="{7E341A89-CB12-4704-861B-E8FD2967D4CC}" srcOrd="1" destOrd="0" presId="urn:microsoft.com/office/officeart/2005/8/layout/orgChart1"/>
    <dgm:cxn modelId="{ABBE8AE4-43E6-4E29-BF6E-EA00395A6883}" type="presOf" srcId="{19334773-666F-42B2-8880-F0659A26DCED}" destId="{44DD1610-0344-4D38-BAF4-8C1E5C38D271}" srcOrd="1" destOrd="0" presId="urn:microsoft.com/office/officeart/2005/8/layout/orgChart1"/>
    <dgm:cxn modelId="{5D5E47EA-D48C-4F2A-A8EC-DB5112F00ED3}" srcId="{3B154504-4729-4148-B5AE-42D59338EBF4}" destId="{19334773-666F-42B2-8880-F0659A26DCED}" srcOrd="6" destOrd="0" parTransId="{EB4955AD-FDDC-4125-9A9F-7E78517C7D2F}" sibTransId="{1AF95EB8-9956-42E5-A69E-82817BF703B0}"/>
    <dgm:cxn modelId="{B7C82CF5-D33E-483F-803A-169A774A9CF1}" type="presOf" srcId="{7E9D4FB8-E06D-45B6-ADE1-FE242B508879}" destId="{751DC988-E4F6-4EA0-B720-AADD1CA38E75}" srcOrd="0" destOrd="0" presId="urn:microsoft.com/office/officeart/2005/8/layout/orgChart1"/>
    <dgm:cxn modelId="{018B26F7-4C5A-45B4-A242-5CBE5B007743}" srcId="{3B154504-4729-4148-B5AE-42D59338EBF4}" destId="{6E5F7EAC-1681-4FF3-97DE-11D609037BE2}" srcOrd="4" destOrd="0" parTransId="{C605AB5A-F451-43BC-9A3C-9570961024F2}" sibTransId="{AFAB4F36-9C55-4CD1-AD30-B7396FF0799B}"/>
    <dgm:cxn modelId="{9D0C90F7-EB5D-4DD6-A6DE-595C999C734D}" srcId="{3B154504-4729-4148-B5AE-42D59338EBF4}" destId="{43F454A6-CF96-4D48-A407-867740D59CCE}" srcOrd="1" destOrd="0" parTransId="{E2809B91-D873-4B7A-B0E7-EB3DCF22DB0B}" sibTransId="{914DAE83-F52C-44BD-A100-DBD06D29680A}"/>
    <dgm:cxn modelId="{9F3EB61A-9EE2-48AD-B229-642BE34516F5}" type="presParOf" srcId="{751DC988-E4F6-4EA0-B720-AADD1CA38E75}" destId="{7B40FA57-95F0-478D-81CC-8BE8F7DBE79E}" srcOrd="0" destOrd="0" presId="urn:microsoft.com/office/officeart/2005/8/layout/orgChart1"/>
    <dgm:cxn modelId="{E30AFF94-65FA-4C9A-ABC5-CEC53A072780}" type="presParOf" srcId="{7B40FA57-95F0-478D-81CC-8BE8F7DBE79E}" destId="{17C821D7-195C-4597-A9C6-DE8277A83F7F}" srcOrd="0" destOrd="0" presId="urn:microsoft.com/office/officeart/2005/8/layout/orgChart1"/>
    <dgm:cxn modelId="{AB224CD3-ED37-48B6-BCF3-2B94DD7C8C14}" type="presParOf" srcId="{17C821D7-195C-4597-A9C6-DE8277A83F7F}" destId="{D87A5200-4D52-4804-9A60-7686BF2ADC91}" srcOrd="0" destOrd="0" presId="urn:microsoft.com/office/officeart/2005/8/layout/orgChart1"/>
    <dgm:cxn modelId="{FE5B50E5-5117-4DD8-9412-7A1F7EF43D85}" type="presParOf" srcId="{17C821D7-195C-4597-A9C6-DE8277A83F7F}" destId="{647CE736-3524-4754-B49E-5E485F540872}" srcOrd="1" destOrd="0" presId="urn:microsoft.com/office/officeart/2005/8/layout/orgChart1"/>
    <dgm:cxn modelId="{3850AB9C-11F6-425D-AEF3-7E6A4B169910}" type="presParOf" srcId="{7B40FA57-95F0-478D-81CC-8BE8F7DBE79E}" destId="{17CE3F25-E1C6-469D-BD8E-52CE32474C28}" srcOrd="1" destOrd="0" presId="urn:microsoft.com/office/officeart/2005/8/layout/orgChart1"/>
    <dgm:cxn modelId="{DC5E114C-37FF-41C2-AE2A-76E0A8340A90}" type="presParOf" srcId="{17CE3F25-E1C6-469D-BD8E-52CE32474C28}" destId="{28472AFB-2031-40C4-8CBE-4373CBDC3B95}" srcOrd="0" destOrd="0" presId="urn:microsoft.com/office/officeart/2005/8/layout/orgChart1"/>
    <dgm:cxn modelId="{E5B8D988-EB09-489A-8132-7B65D1DD2034}" type="presParOf" srcId="{17CE3F25-E1C6-469D-BD8E-52CE32474C28}" destId="{60BA37BE-06FE-4437-BCAC-BDFBF234C99A}" srcOrd="1" destOrd="0" presId="urn:microsoft.com/office/officeart/2005/8/layout/orgChart1"/>
    <dgm:cxn modelId="{3BF97FCF-CD11-4CDE-A603-E243EA537EF5}" type="presParOf" srcId="{60BA37BE-06FE-4437-BCAC-BDFBF234C99A}" destId="{494C32EA-A8C2-4411-B36E-750E868AF2A6}" srcOrd="0" destOrd="0" presId="urn:microsoft.com/office/officeart/2005/8/layout/orgChart1"/>
    <dgm:cxn modelId="{9F83FAE1-2FBF-41C8-AD90-5495237E414A}" type="presParOf" srcId="{494C32EA-A8C2-4411-B36E-750E868AF2A6}" destId="{C82F12FC-78E5-4B56-9C68-7DAFE892F266}" srcOrd="0" destOrd="0" presId="urn:microsoft.com/office/officeart/2005/8/layout/orgChart1"/>
    <dgm:cxn modelId="{C6721A4C-49CE-4C96-A39C-61FDD0922490}" type="presParOf" srcId="{494C32EA-A8C2-4411-B36E-750E868AF2A6}" destId="{33E3985D-E665-4B48-90DC-BB3F787BF48E}" srcOrd="1" destOrd="0" presId="urn:microsoft.com/office/officeart/2005/8/layout/orgChart1"/>
    <dgm:cxn modelId="{75F81EAB-325B-4E73-9226-42FB4A263B90}" type="presParOf" srcId="{60BA37BE-06FE-4437-BCAC-BDFBF234C99A}" destId="{E4B45F44-43B1-40E5-8821-C8EDC709FD86}" srcOrd="1" destOrd="0" presId="urn:microsoft.com/office/officeart/2005/8/layout/orgChart1"/>
    <dgm:cxn modelId="{8E5FB4E8-5F2A-4A2A-8E97-36127014A478}" type="presParOf" srcId="{60BA37BE-06FE-4437-BCAC-BDFBF234C99A}" destId="{4F919C36-6C0A-45AD-88A5-595692C2631A}" srcOrd="2" destOrd="0" presId="urn:microsoft.com/office/officeart/2005/8/layout/orgChart1"/>
    <dgm:cxn modelId="{C7AF921B-5EF8-4B46-8A86-5AB5E37C70C3}" type="presParOf" srcId="{17CE3F25-E1C6-469D-BD8E-52CE32474C28}" destId="{B4A85E79-D5F9-4F6C-AA81-495A3D066DC5}" srcOrd="2" destOrd="0" presId="urn:microsoft.com/office/officeart/2005/8/layout/orgChart1"/>
    <dgm:cxn modelId="{D33074F1-2FAF-4922-AF84-D4C8772739C8}" type="presParOf" srcId="{17CE3F25-E1C6-469D-BD8E-52CE32474C28}" destId="{7E25E519-D835-405E-BEF6-22F1F98A3216}" srcOrd="3" destOrd="0" presId="urn:microsoft.com/office/officeart/2005/8/layout/orgChart1"/>
    <dgm:cxn modelId="{0814FAE1-6AEB-45E1-9A4C-CC08743F7B85}" type="presParOf" srcId="{7E25E519-D835-405E-BEF6-22F1F98A3216}" destId="{E04C2008-BA25-4CAA-8FC3-91C1A31E7678}" srcOrd="0" destOrd="0" presId="urn:microsoft.com/office/officeart/2005/8/layout/orgChart1"/>
    <dgm:cxn modelId="{5863A10E-678E-450E-A3B7-662C214ABB11}" type="presParOf" srcId="{E04C2008-BA25-4CAA-8FC3-91C1A31E7678}" destId="{5C3FEEA5-2ECB-4DBF-8DB7-FCD311748BEE}" srcOrd="0" destOrd="0" presId="urn:microsoft.com/office/officeart/2005/8/layout/orgChart1"/>
    <dgm:cxn modelId="{3EAE58EB-62FB-40FA-9341-858FA43E6C91}" type="presParOf" srcId="{E04C2008-BA25-4CAA-8FC3-91C1A31E7678}" destId="{64E0DC0C-D17B-485B-81D8-B034C7F732B9}" srcOrd="1" destOrd="0" presId="urn:microsoft.com/office/officeart/2005/8/layout/orgChart1"/>
    <dgm:cxn modelId="{8A7BF39B-63F1-4F54-BBF8-C94D2B0D1B7C}" type="presParOf" srcId="{7E25E519-D835-405E-BEF6-22F1F98A3216}" destId="{07F26FBF-A641-4669-AF87-80BEA2B15D51}" srcOrd="1" destOrd="0" presId="urn:microsoft.com/office/officeart/2005/8/layout/orgChart1"/>
    <dgm:cxn modelId="{987AA140-0A45-4AD5-87DB-8340D24A4310}" type="presParOf" srcId="{7E25E519-D835-405E-BEF6-22F1F98A3216}" destId="{B32C1DC4-65C8-4169-98A9-4FFBC2160DF8}" srcOrd="2" destOrd="0" presId="urn:microsoft.com/office/officeart/2005/8/layout/orgChart1"/>
    <dgm:cxn modelId="{91393D93-735B-4EB5-B5E4-3996C20CBE7B}" type="presParOf" srcId="{17CE3F25-E1C6-469D-BD8E-52CE32474C28}" destId="{74436E31-E77C-4262-9BD7-78C8413987E1}" srcOrd="4" destOrd="0" presId="urn:microsoft.com/office/officeart/2005/8/layout/orgChart1"/>
    <dgm:cxn modelId="{AD98861C-C4FC-4269-B874-C77EF097B5C7}" type="presParOf" srcId="{17CE3F25-E1C6-469D-BD8E-52CE32474C28}" destId="{2D9BF1C9-EFFA-4C8E-9D82-877B8F6C854D}" srcOrd="5" destOrd="0" presId="urn:microsoft.com/office/officeart/2005/8/layout/orgChart1"/>
    <dgm:cxn modelId="{1D815B41-AA58-46EC-B4EE-3FE7781CA95A}" type="presParOf" srcId="{2D9BF1C9-EFFA-4C8E-9D82-877B8F6C854D}" destId="{3CBB6C42-A756-4E29-8525-8D5286318A9B}" srcOrd="0" destOrd="0" presId="urn:microsoft.com/office/officeart/2005/8/layout/orgChart1"/>
    <dgm:cxn modelId="{2EE883A1-7F5A-48BA-B83D-5D58EAA24552}" type="presParOf" srcId="{3CBB6C42-A756-4E29-8525-8D5286318A9B}" destId="{A252815E-C432-432E-B961-4EB6EABAA14B}" srcOrd="0" destOrd="0" presId="urn:microsoft.com/office/officeart/2005/8/layout/orgChart1"/>
    <dgm:cxn modelId="{22FD2ED0-8567-4B72-A87B-ACE695F1028D}" type="presParOf" srcId="{3CBB6C42-A756-4E29-8525-8D5286318A9B}" destId="{44DD1610-0344-4D38-BAF4-8C1E5C38D271}" srcOrd="1" destOrd="0" presId="urn:microsoft.com/office/officeart/2005/8/layout/orgChart1"/>
    <dgm:cxn modelId="{73B2C165-2990-41CE-B6E5-5E10C60EC462}" type="presParOf" srcId="{2D9BF1C9-EFFA-4C8E-9D82-877B8F6C854D}" destId="{C6DA7168-CD71-4F09-AFC9-4A7F19E247A5}" srcOrd="1" destOrd="0" presId="urn:microsoft.com/office/officeart/2005/8/layout/orgChart1"/>
    <dgm:cxn modelId="{B06A8BC5-CC4A-498F-A9D0-743A65004E3B}" type="presParOf" srcId="{2D9BF1C9-EFFA-4C8E-9D82-877B8F6C854D}" destId="{C9C181EC-2837-4ACC-8ED4-319EABA67E0A}" srcOrd="2" destOrd="0" presId="urn:microsoft.com/office/officeart/2005/8/layout/orgChart1"/>
    <dgm:cxn modelId="{AACD67CE-2023-4B5B-B585-5647B914BBE9}" type="presParOf" srcId="{17CE3F25-E1C6-469D-BD8E-52CE32474C28}" destId="{288729A4-A458-40F7-BBAD-9D416D6977D3}" srcOrd="6" destOrd="0" presId="urn:microsoft.com/office/officeart/2005/8/layout/orgChart1"/>
    <dgm:cxn modelId="{2BB9667A-D08F-4EB8-93EF-0EC2083FF8C4}" type="presParOf" srcId="{17CE3F25-E1C6-469D-BD8E-52CE32474C28}" destId="{B356D087-A128-418B-B2B8-8CFEBDAA14EA}" srcOrd="7" destOrd="0" presId="urn:microsoft.com/office/officeart/2005/8/layout/orgChart1"/>
    <dgm:cxn modelId="{B2F257F5-5244-422D-9031-8F0636B605CF}" type="presParOf" srcId="{B356D087-A128-418B-B2B8-8CFEBDAA14EA}" destId="{CBD127D1-B9D4-4907-AFD8-B9649B53C26F}" srcOrd="0" destOrd="0" presId="urn:microsoft.com/office/officeart/2005/8/layout/orgChart1"/>
    <dgm:cxn modelId="{FC52140F-6BF3-469C-9C07-03A604EFA641}" type="presParOf" srcId="{CBD127D1-B9D4-4907-AFD8-B9649B53C26F}" destId="{C11BE323-77AA-418D-89D8-DC6FB2CE7F41}" srcOrd="0" destOrd="0" presId="urn:microsoft.com/office/officeart/2005/8/layout/orgChart1"/>
    <dgm:cxn modelId="{49C73688-C5F7-4311-A5D2-D14FD96B6319}" type="presParOf" srcId="{CBD127D1-B9D4-4907-AFD8-B9649B53C26F}" destId="{B4B89C27-5BEB-4CEB-AF37-C609928F9E77}" srcOrd="1" destOrd="0" presId="urn:microsoft.com/office/officeart/2005/8/layout/orgChart1"/>
    <dgm:cxn modelId="{9DD4BE66-3BFB-423F-8291-5F84398E14D1}" type="presParOf" srcId="{B356D087-A128-418B-B2B8-8CFEBDAA14EA}" destId="{8B099FC0-AE05-48F9-BB2D-CF8E874E4E31}" srcOrd="1" destOrd="0" presId="urn:microsoft.com/office/officeart/2005/8/layout/orgChart1"/>
    <dgm:cxn modelId="{3EDB9398-7E09-418D-8C3E-32CA4BB459C3}" type="presParOf" srcId="{B356D087-A128-418B-B2B8-8CFEBDAA14EA}" destId="{F3830930-34E8-4CCE-8116-8AAB44205D1D}" srcOrd="2" destOrd="0" presId="urn:microsoft.com/office/officeart/2005/8/layout/orgChart1"/>
    <dgm:cxn modelId="{64BB96B6-3F42-45E7-8C83-1D8F24F79B20}" type="presParOf" srcId="{17CE3F25-E1C6-469D-BD8E-52CE32474C28}" destId="{BEDD56AC-0B58-47F7-B16A-B369B5CC62D9}" srcOrd="8" destOrd="0" presId="urn:microsoft.com/office/officeart/2005/8/layout/orgChart1"/>
    <dgm:cxn modelId="{5A096CCB-7122-4931-A663-68DE02A1256A}" type="presParOf" srcId="{17CE3F25-E1C6-469D-BD8E-52CE32474C28}" destId="{278C1E24-FC16-42C7-8D95-AC7A1E95432D}" srcOrd="9" destOrd="0" presId="urn:microsoft.com/office/officeart/2005/8/layout/orgChart1"/>
    <dgm:cxn modelId="{50B1B80A-5510-4EE0-B8C0-90A17C8494B2}" type="presParOf" srcId="{278C1E24-FC16-42C7-8D95-AC7A1E95432D}" destId="{99009C73-9137-4330-84E4-4CCE5DB17C47}" srcOrd="0" destOrd="0" presId="urn:microsoft.com/office/officeart/2005/8/layout/orgChart1"/>
    <dgm:cxn modelId="{CD031EB7-E4CC-4CA6-9FAC-634AFCDE0CD9}" type="presParOf" srcId="{99009C73-9137-4330-84E4-4CCE5DB17C47}" destId="{C70BAD07-15A3-4559-96C0-007676A0F837}" srcOrd="0" destOrd="0" presId="urn:microsoft.com/office/officeart/2005/8/layout/orgChart1"/>
    <dgm:cxn modelId="{11518275-3353-4227-8B88-56C439221883}" type="presParOf" srcId="{99009C73-9137-4330-84E4-4CCE5DB17C47}" destId="{FF444599-C4F9-42D9-8DD6-123E6561AF9E}" srcOrd="1" destOrd="0" presId="urn:microsoft.com/office/officeart/2005/8/layout/orgChart1"/>
    <dgm:cxn modelId="{E490BA6B-C0C7-4721-9CD0-4F7A5C40C5C3}" type="presParOf" srcId="{278C1E24-FC16-42C7-8D95-AC7A1E95432D}" destId="{B720F7D2-C122-4FBF-9981-67C550DB7457}" srcOrd="1" destOrd="0" presId="urn:microsoft.com/office/officeart/2005/8/layout/orgChart1"/>
    <dgm:cxn modelId="{B2F2C6A8-48AA-4208-9696-F48D6071D1B7}" type="presParOf" srcId="{278C1E24-FC16-42C7-8D95-AC7A1E95432D}" destId="{9F5AE39B-5930-4B0B-B6D8-3D56133C6E07}" srcOrd="2" destOrd="0" presId="urn:microsoft.com/office/officeart/2005/8/layout/orgChart1"/>
    <dgm:cxn modelId="{BC8098DB-8A57-46DB-9869-32972FF600CE}" type="presParOf" srcId="{7B40FA57-95F0-478D-81CC-8BE8F7DBE79E}" destId="{E3F019F6-B228-4AF5-8C88-5620200A35A7}" srcOrd="2" destOrd="0" presId="urn:microsoft.com/office/officeart/2005/8/layout/orgChart1"/>
    <dgm:cxn modelId="{8864C0A8-A286-4AA4-AFA6-1B3BFF2260BB}" type="presParOf" srcId="{E3F019F6-B228-4AF5-8C88-5620200A35A7}" destId="{0BD5C1EB-DEAB-4BB9-9345-A4A5D69455EF}" srcOrd="0" destOrd="0" presId="urn:microsoft.com/office/officeart/2005/8/layout/orgChart1"/>
    <dgm:cxn modelId="{F5095F69-523A-4173-9C0B-FDDBF14D9697}" type="presParOf" srcId="{E3F019F6-B228-4AF5-8C88-5620200A35A7}" destId="{0D7C021B-B410-4699-AEFE-D7B8A3F721A0}" srcOrd="1" destOrd="0" presId="urn:microsoft.com/office/officeart/2005/8/layout/orgChart1"/>
    <dgm:cxn modelId="{591863A6-617A-4542-91ED-9BAE954F3DC3}" type="presParOf" srcId="{0D7C021B-B410-4699-AEFE-D7B8A3F721A0}" destId="{1787CDE0-A03C-49D0-9AAA-A02CA9BCAA6A}" srcOrd="0" destOrd="0" presId="urn:microsoft.com/office/officeart/2005/8/layout/orgChart1"/>
    <dgm:cxn modelId="{77170D4B-64E1-4574-8B6B-64FC5ADA75BA}" type="presParOf" srcId="{1787CDE0-A03C-49D0-9AAA-A02CA9BCAA6A}" destId="{A6A990C1-BB4D-4C23-908B-9F901164AFEE}" srcOrd="0" destOrd="0" presId="urn:microsoft.com/office/officeart/2005/8/layout/orgChart1"/>
    <dgm:cxn modelId="{89D46ACD-22FB-4433-B93A-5D0BBA11F65D}" type="presParOf" srcId="{1787CDE0-A03C-49D0-9AAA-A02CA9BCAA6A}" destId="{84E8018F-27E9-454E-B0CF-E4077635145B}" srcOrd="1" destOrd="0" presId="urn:microsoft.com/office/officeart/2005/8/layout/orgChart1"/>
    <dgm:cxn modelId="{143C9B17-A175-4D32-8DC8-A6B1C2EE6687}" type="presParOf" srcId="{0D7C021B-B410-4699-AEFE-D7B8A3F721A0}" destId="{7E0A1ED0-B878-4E4D-9DB7-347D308C42E2}" srcOrd="1" destOrd="0" presId="urn:microsoft.com/office/officeart/2005/8/layout/orgChart1"/>
    <dgm:cxn modelId="{750FA28E-ADEF-48B9-B4CC-DB1DCDF885F2}" type="presParOf" srcId="{0D7C021B-B410-4699-AEFE-D7B8A3F721A0}" destId="{CBC3EF9E-E094-4FAF-956F-DF28CB988F4D}" srcOrd="2" destOrd="0" presId="urn:microsoft.com/office/officeart/2005/8/layout/orgChart1"/>
    <dgm:cxn modelId="{FF4E74CC-6C7B-443B-9EEF-66445666D91B}" type="presParOf" srcId="{E3F019F6-B228-4AF5-8C88-5620200A35A7}" destId="{B4DA40CE-CCB4-4CC7-A94F-853AE5E1C192}" srcOrd="2" destOrd="0" presId="urn:microsoft.com/office/officeart/2005/8/layout/orgChart1"/>
    <dgm:cxn modelId="{0992DAFA-A6E2-4E57-9346-EA4933576D65}" type="presParOf" srcId="{E3F019F6-B228-4AF5-8C88-5620200A35A7}" destId="{1F27E8D5-A025-4A87-AAD5-BAB95C5384C1}" srcOrd="3" destOrd="0" presId="urn:microsoft.com/office/officeart/2005/8/layout/orgChart1"/>
    <dgm:cxn modelId="{6372080A-4D77-4D2F-8AE8-169312ED1056}" type="presParOf" srcId="{1F27E8D5-A025-4A87-AAD5-BAB95C5384C1}" destId="{DE96D002-1105-4EDF-BC8D-C5C6380AD06C}" srcOrd="0" destOrd="0" presId="urn:microsoft.com/office/officeart/2005/8/layout/orgChart1"/>
    <dgm:cxn modelId="{1A951CB0-9A0B-450A-8FB3-47689258E11C}" type="presParOf" srcId="{DE96D002-1105-4EDF-BC8D-C5C6380AD06C}" destId="{E71076B9-22E0-46D0-840C-CE3DC05ED1A2}" srcOrd="0" destOrd="0" presId="urn:microsoft.com/office/officeart/2005/8/layout/orgChart1"/>
    <dgm:cxn modelId="{7B643BC9-3ADF-40C0-BBFF-B46FFA4E7664}" type="presParOf" srcId="{DE96D002-1105-4EDF-BC8D-C5C6380AD06C}" destId="{2554A01E-947E-49B7-9482-458F8EE37D1E}" srcOrd="1" destOrd="0" presId="urn:microsoft.com/office/officeart/2005/8/layout/orgChart1"/>
    <dgm:cxn modelId="{AC2C3208-2331-40A3-A9D2-8A1D09D4AF94}" type="presParOf" srcId="{1F27E8D5-A025-4A87-AAD5-BAB95C5384C1}" destId="{BAB606CC-31E1-411F-9B9B-BD756E08E4FE}" srcOrd="1" destOrd="0" presId="urn:microsoft.com/office/officeart/2005/8/layout/orgChart1"/>
    <dgm:cxn modelId="{CF7330EC-8D91-4951-9025-D47670D99AD8}" type="presParOf" srcId="{1F27E8D5-A025-4A87-AAD5-BAB95C5384C1}" destId="{5CB14C94-5861-405E-B8BB-7AA250CABC59}" srcOrd="2" destOrd="0" presId="urn:microsoft.com/office/officeart/2005/8/layout/orgChart1"/>
    <dgm:cxn modelId="{7E77F070-A5FE-47E0-8B15-47D8CC2DC646}" type="presParOf" srcId="{E3F019F6-B228-4AF5-8C88-5620200A35A7}" destId="{07555A6A-046F-4AC6-A583-36EB81BD9084}" srcOrd="4" destOrd="0" presId="urn:microsoft.com/office/officeart/2005/8/layout/orgChart1"/>
    <dgm:cxn modelId="{FC756E06-F4E3-4AB3-BB3C-CE578A732C91}" type="presParOf" srcId="{E3F019F6-B228-4AF5-8C88-5620200A35A7}" destId="{9004CD36-C9F8-4E68-9C8C-E732CB064F9E}" srcOrd="5" destOrd="0" presId="urn:microsoft.com/office/officeart/2005/8/layout/orgChart1"/>
    <dgm:cxn modelId="{68C121DF-A219-4896-BF40-C9D27A376578}" type="presParOf" srcId="{9004CD36-C9F8-4E68-9C8C-E732CB064F9E}" destId="{462C9E85-20A1-43CF-B4C8-CBABB00E5EE2}" srcOrd="0" destOrd="0" presId="urn:microsoft.com/office/officeart/2005/8/layout/orgChart1"/>
    <dgm:cxn modelId="{93BA07B7-C708-48F0-86C5-F7B7FE746DA8}" type="presParOf" srcId="{462C9E85-20A1-43CF-B4C8-CBABB00E5EE2}" destId="{FA11217C-494E-4AC4-9ED2-CA718A00F961}" srcOrd="0" destOrd="0" presId="urn:microsoft.com/office/officeart/2005/8/layout/orgChart1"/>
    <dgm:cxn modelId="{461B51B5-2BBE-4341-B2A1-21B1F7572E60}" type="presParOf" srcId="{462C9E85-20A1-43CF-B4C8-CBABB00E5EE2}" destId="{7E341A89-CB12-4704-861B-E8FD2967D4CC}" srcOrd="1" destOrd="0" presId="urn:microsoft.com/office/officeart/2005/8/layout/orgChart1"/>
    <dgm:cxn modelId="{536460DD-CB6F-4A0C-9D61-CB4FAAC5E460}" type="presParOf" srcId="{9004CD36-C9F8-4E68-9C8C-E732CB064F9E}" destId="{DA7EC294-C10B-42BB-B5C5-96783D2E9596}" srcOrd="1" destOrd="0" presId="urn:microsoft.com/office/officeart/2005/8/layout/orgChart1"/>
    <dgm:cxn modelId="{55CA56FA-AC15-4C92-9EB4-0FE332AFDEAA}" type="presParOf" srcId="{9004CD36-C9F8-4E68-9C8C-E732CB064F9E}" destId="{B292CBBF-DA42-4EFD-98C0-A1FB9D1F228D}" srcOrd="2" destOrd="0" presId="urn:microsoft.com/office/officeart/2005/8/layout/orgChart1"/>
    <dgm:cxn modelId="{74D29A68-89C2-41D0-9931-46A925069ED6}" type="presParOf" srcId="{E3F019F6-B228-4AF5-8C88-5620200A35A7}" destId="{FA3EFBBC-290C-440A-9F79-4E80B339DA61}" srcOrd="6" destOrd="0" presId="urn:microsoft.com/office/officeart/2005/8/layout/orgChart1"/>
    <dgm:cxn modelId="{94E4DA59-CCB0-4C47-B5A8-5CDCE3E8064C}" type="presParOf" srcId="{E3F019F6-B228-4AF5-8C88-5620200A35A7}" destId="{FFBD3D59-EF14-4CA2-BEA7-278FBA22DC4E}" srcOrd="7" destOrd="0" presId="urn:microsoft.com/office/officeart/2005/8/layout/orgChart1"/>
    <dgm:cxn modelId="{6DB540D6-1E51-44BF-AF20-02F51065A78D}" type="presParOf" srcId="{FFBD3D59-EF14-4CA2-BEA7-278FBA22DC4E}" destId="{40BBF933-9936-4792-9253-D450706C796B}" srcOrd="0" destOrd="0" presId="urn:microsoft.com/office/officeart/2005/8/layout/orgChart1"/>
    <dgm:cxn modelId="{BFB55BA8-5E27-499F-8CFD-86914B5167B8}" type="presParOf" srcId="{40BBF933-9936-4792-9253-D450706C796B}" destId="{D7BA820F-A77B-4EC1-8069-0DD5FD362153}" srcOrd="0" destOrd="0" presId="urn:microsoft.com/office/officeart/2005/8/layout/orgChart1"/>
    <dgm:cxn modelId="{1BF9EDA1-74FA-49D6-8700-039580DBBA1F}" type="presParOf" srcId="{40BBF933-9936-4792-9253-D450706C796B}" destId="{41238CDD-72DA-472A-A274-1C9C2429A189}" srcOrd="1" destOrd="0" presId="urn:microsoft.com/office/officeart/2005/8/layout/orgChart1"/>
    <dgm:cxn modelId="{8610CE9F-F9F0-4F0D-8D10-8B4AD938DE83}" type="presParOf" srcId="{FFBD3D59-EF14-4CA2-BEA7-278FBA22DC4E}" destId="{A5567395-DE30-4E14-A57A-17638F5D807B}" srcOrd="1" destOrd="0" presId="urn:microsoft.com/office/officeart/2005/8/layout/orgChart1"/>
    <dgm:cxn modelId="{771787B4-1363-4C7D-9E81-6F90B28F8CDD}" type="presParOf" srcId="{FFBD3D59-EF14-4CA2-BEA7-278FBA22DC4E}" destId="{9C3EE665-8440-4C3D-A235-754428116C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9D4FB8-E06D-45B6-ADE1-FE242B508879}"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sv-SE"/>
        </a:p>
      </dgm:t>
    </dgm:pt>
    <dgm:pt modelId="{3B154504-4729-4148-B5AE-42D59338EBF4}">
      <dgm:prSet phldrT="[Text]"/>
      <dgm:spPr/>
      <dgm:t>
        <a:bodyPr/>
        <a:lstStyle/>
        <a:p>
          <a:r>
            <a:rPr lang="sv-SE" dirty="0">
              <a:latin typeface="+mn-lt"/>
            </a:rPr>
            <a:t>Förvaltningsdirektör</a:t>
          </a:r>
        </a:p>
      </dgm:t>
    </dgm:pt>
    <dgm:pt modelId="{6C4B1C4F-431D-4A59-9691-73749AAEB7AE}" type="parTrans" cxnId="{0AC51E63-2085-4368-926A-FA588F84EB8E}">
      <dgm:prSet/>
      <dgm:spPr/>
      <dgm:t>
        <a:bodyPr/>
        <a:lstStyle/>
        <a:p>
          <a:endParaRPr lang="sv-SE"/>
        </a:p>
      </dgm:t>
    </dgm:pt>
    <dgm:pt modelId="{BCE240B2-815D-49DF-8574-E79EB555DD96}" type="sibTrans" cxnId="{0AC51E63-2085-4368-926A-FA588F84EB8E}">
      <dgm:prSet/>
      <dgm:spPr/>
      <dgm:t>
        <a:bodyPr/>
        <a:lstStyle/>
        <a:p>
          <a:endParaRPr lang="sv-SE"/>
        </a:p>
      </dgm:t>
    </dgm:pt>
    <dgm:pt modelId="{E97DAEE6-46F6-4712-A1ED-5E25BF2CA2F4}" type="asst">
      <dgm:prSet phldrT="[Text]"/>
      <dgm:spPr/>
      <dgm:t>
        <a:bodyPr/>
        <a:lstStyle/>
        <a:p>
          <a:pPr rtl="0"/>
          <a:r>
            <a:rPr lang="sv-SE" b="0" dirty="0">
              <a:latin typeface="+mn-lt"/>
            </a:rPr>
            <a:t>Avdelningschef Stab- och kommunikation</a:t>
          </a:r>
        </a:p>
        <a:p>
          <a:r>
            <a:rPr lang="sv-SE" dirty="0" err="1">
              <a:latin typeface="+mn-lt"/>
            </a:rPr>
            <a:t>Förvaltningscontroller</a:t>
          </a:r>
          <a:endParaRPr lang="sv-SE" dirty="0">
            <a:latin typeface="+mn-lt"/>
          </a:endParaRPr>
        </a:p>
      </dgm:t>
    </dgm:pt>
    <dgm:pt modelId="{38D9B768-4AFC-42D5-A0E8-C02B2AA15CE8}" type="parTrans" cxnId="{FED50F03-8280-47FC-9E59-526689529565}">
      <dgm:prSet/>
      <dgm:spPr/>
      <dgm:t>
        <a:bodyPr/>
        <a:lstStyle/>
        <a:p>
          <a:endParaRPr lang="sv-SE">
            <a:latin typeface="+mn-lt"/>
          </a:endParaRPr>
        </a:p>
      </dgm:t>
    </dgm:pt>
    <dgm:pt modelId="{B6D9BC14-5BAB-46B1-A5B3-709860DEAC91}" type="sibTrans" cxnId="{FED50F03-8280-47FC-9E59-526689529565}">
      <dgm:prSet/>
      <dgm:spPr/>
      <dgm:t>
        <a:bodyPr/>
        <a:lstStyle/>
        <a:p>
          <a:endParaRPr lang="sv-SE"/>
        </a:p>
      </dgm:t>
    </dgm:pt>
    <dgm:pt modelId="{6E5F7EAC-1681-4FF3-97DE-11D609037BE2}">
      <dgm:prSet phldrT="[Text]"/>
      <dgm:spPr/>
      <dgm:t>
        <a:bodyPr/>
        <a:lstStyle/>
        <a:p>
          <a:r>
            <a:rPr lang="sv-SE" b="0" dirty="0">
              <a:latin typeface="+mn-lt"/>
            </a:rPr>
            <a:t>Avdelningschef</a:t>
          </a:r>
        </a:p>
        <a:p>
          <a:pPr rtl="0"/>
          <a:r>
            <a:rPr lang="sv-SE" b="0" dirty="0">
              <a:latin typeface="+mn-lt"/>
            </a:rPr>
            <a:t>Vuxna och försörjningsstöd</a:t>
          </a:r>
          <a:r>
            <a:rPr lang="sv-SE" b="1" dirty="0">
              <a:latin typeface="+mn-lt"/>
            </a:rPr>
            <a:t> </a:t>
          </a:r>
          <a:endParaRPr lang="sv-SE" b="0" dirty="0">
            <a:latin typeface="+mn-lt"/>
          </a:endParaRPr>
        </a:p>
        <a:p>
          <a:pPr rtl="0"/>
          <a:r>
            <a:rPr lang="sv-SE" b="0" dirty="0">
              <a:latin typeface="+mn-lt"/>
            </a:rPr>
            <a:t>Ca 12 EC</a:t>
          </a:r>
          <a:endParaRPr lang="sv-SE" dirty="0">
            <a:latin typeface="+mn-lt"/>
          </a:endParaRPr>
        </a:p>
      </dgm:t>
    </dgm:pt>
    <dgm:pt modelId="{C605AB5A-F451-43BC-9A3C-9570961024F2}" type="parTrans" cxnId="{018B26F7-4C5A-45B4-A242-5CBE5B007743}">
      <dgm:prSet/>
      <dgm:spPr/>
      <dgm:t>
        <a:bodyPr/>
        <a:lstStyle/>
        <a:p>
          <a:endParaRPr lang="sv-SE">
            <a:latin typeface="+mn-lt"/>
          </a:endParaRPr>
        </a:p>
      </dgm:t>
    </dgm:pt>
    <dgm:pt modelId="{AFAB4F36-9C55-4CD1-AD30-B7396FF0799B}" type="sibTrans" cxnId="{018B26F7-4C5A-45B4-A242-5CBE5B007743}">
      <dgm:prSet/>
      <dgm:spPr/>
      <dgm:t>
        <a:bodyPr/>
        <a:lstStyle/>
        <a:p>
          <a:endParaRPr lang="sv-SE"/>
        </a:p>
      </dgm:t>
    </dgm:pt>
    <dgm:pt modelId="{98F97965-A815-4089-A4F9-6FA4B5134719}">
      <dgm:prSet phldrT="[Text]"/>
      <dgm:spPr/>
      <dgm:t>
        <a:bodyPr/>
        <a:lstStyle/>
        <a:p>
          <a:r>
            <a:rPr lang="sv-SE" b="0" dirty="0">
              <a:latin typeface="+mn-lt"/>
            </a:rPr>
            <a:t>Avdelningschef</a:t>
          </a:r>
        </a:p>
        <a:p>
          <a:r>
            <a:rPr lang="sv-SE" b="0" dirty="0">
              <a:latin typeface="+mn-lt"/>
            </a:rPr>
            <a:t>Familjemottagning och resurser barn och vuxna</a:t>
          </a:r>
        </a:p>
        <a:p>
          <a:r>
            <a:rPr lang="sv-SE" dirty="0">
              <a:latin typeface="+mn-lt"/>
            </a:rPr>
            <a:t>HVB-resurs, Arbetsmarknad, Familjehem</a:t>
          </a:r>
        </a:p>
        <a:p>
          <a:r>
            <a:rPr lang="sv-SE" dirty="0"/>
            <a:t>Ca 11 EC</a:t>
          </a:r>
          <a:endParaRPr lang="sv-SE" dirty="0">
            <a:latin typeface="+mn-lt"/>
          </a:endParaRPr>
        </a:p>
      </dgm:t>
    </dgm:pt>
    <dgm:pt modelId="{0C68D7E3-147F-4238-A910-C59BBD58855B}" type="parTrans" cxnId="{A189AE54-07FA-47DF-8D8E-8CBD31833F49}">
      <dgm:prSet/>
      <dgm:spPr/>
      <dgm:t>
        <a:bodyPr/>
        <a:lstStyle/>
        <a:p>
          <a:endParaRPr lang="sv-SE">
            <a:latin typeface="+mn-lt"/>
          </a:endParaRPr>
        </a:p>
      </dgm:t>
    </dgm:pt>
    <dgm:pt modelId="{7211F9ED-863C-46A8-9347-6652B55E855C}" type="sibTrans" cxnId="{A189AE54-07FA-47DF-8D8E-8CBD31833F49}">
      <dgm:prSet/>
      <dgm:spPr/>
      <dgm:t>
        <a:bodyPr/>
        <a:lstStyle/>
        <a:p>
          <a:endParaRPr lang="sv-SE"/>
        </a:p>
      </dgm:t>
    </dgm:pt>
    <dgm:pt modelId="{43F454A6-CF96-4D48-A407-867740D59CCE}" type="asst">
      <dgm:prSet phldrT="[Text]"/>
      <dgm:spPr/>
      <dgm:t>
        <a:bodyPr/>
        <a:lstStyle/>
        <a:p>
          <a:pPr rtl="0"/>
          <a:r>
            <a:rPr lang="sv-SE" b="0">
              <a:latin typeface="+mn-lt"/>
            </a:rPr>
            <a:t>Avdelningschef </a:t>
          </a:r>
        </a:p>
        <a:p>
          <a:pPr rtl="0"/>
          <a:r>
            <a:rPr lang="sv-SE" b="0">
              <a:latin typeface="+mn-lt"/>
            </a:rPr>
            <a:t>ekonom</a:t>
          </a:r>
          <a:r>
            <a:rPr lang="sv-SE">
              <a:latin typeface="+mn-lt"/>
            </a:rPr>
            <a:t>i</a:t>
          </a:r>
          <a:endParaRPr lang="sv-SE" dirty="0">
            <a:latin typeface="+mn-lt"/>
          </a:endParaRPr>
        </a:p>
      </dgm:t>
    </dgm:pt>
    <dgm:pt modelId="{E2809B91-D873-4B7A-B0E7-EB3DCF22DB0B}" type="parTrans" cxnId="{9D0C90F7-EB5D-4DD6-A6DE-595C999C734D}">
      <dgm:prSet/>
      <dgm:spPr/>
      <dgm:t>
        <a:bodyPr/>
        <a:lstStyle/>
        <a:p>
          <a:endParaRPr lang="sv-SE">
            <a:latin typeface="+mn-lt"/>
          </a:endParaRPr>
        </a:p>
      </dgm:t>
    </dgm:pt>
    <dgm:pt modelId="{914DAE83-F52C-44BD-A100-DBD06D29680A}" type="sibTrans" cxnId="{9D0C90F7-EB5D-4DD6-A6DE-595C999C734D}">
      <dgm:prSet/>
      <dgm:spPr/>
      <dgm:t>
        <a:bodyPr/>
        <a:lstStyle/>
        <a:p>
          <a:endParaRPr lang="sv-SE"/>
        </a:p>
      </dgm:t>
    </dgm:pt>
    <dgm:pt modelId="{878D794E-AF9A-493B-BBE1-4D92FA4D2673}" type="asst">
      <dgm:prSet phldrT="[Text]"/>
      <dgm:spPr/>
      <dgm:t>
        <a:bodyPr/>
        <a:lstStyle/>
        <a:p>
          <a:pPr rtl="0"/>
          <a:r>
            <a:rPr lang="sv-SE" dirty="0">
              <a:latin typeface="+mn-lt"/>
            </a:rPr>
            <a:t>Avdelningschef </a:t>
          </a:r>
        </a:p>
        <a:p>
          <a:pPr rtl="0"/>
          <a:r>
            <a:rPr lang="sv-SE" dirty="0">
              <a:latin typeface="+mn-lt"/>
            </a:rPr>
            <a:t>HR</a:t>
          </a:r>
        </a:p>
      </dgm:t>
    </dgm:pt>
    <dgm:pt modelId="{FC60DD67-C501-4362-83B3-9F61D991ED12}" type="parTrans" cxnId="{39944FC5-4A1D-4244-9B12-36B6151A9E1F}">
      <dgm:prSet/>
      <dgm:spPr/>
      <dgm:t>
        <a:bodyPr/>
        <a:lstStyle/>
        <a:p>
          <a:endParaRPr lang="sv-SE">
            <a:latin typeface="+mn-lt"/>
          </a:endParaRPr>
        </a:p>
      </dgm:t>
    </dgm:pt>
    <dgm:pt modelId="{655CD46C-396F-41B0-9D6E-712AAB5276C7}" type="sibTrans" cxnId="{39944FC5-4A1D-4244-9B12-36B6151A9E1F}">
      <dgm:prSet/>
      <dgm:spPr/>
      <dgm:t>
        <a:bodyPr/>
        <a:lstStyle/>
        <a:p>
          <a:endParaRPr lang="sv-SE"/>
        </a:p>
      </dgm:t>
    </dgm:pt>
    <dgm:pt modelId="{7523B452-0DC6-4183-A1E0-7699A06FDC65}">
      <dgm:prSet phldrT="[Text]"/>
      <dgm:spPr/>
      <dgm:t>
        <a:bodyPr/>
        <a:lstStyle/>
        <a:p>
          <a:r>
            <a:rPr lang="sv-SE" b="0" dirty="0">
              <a:latin typeface="+mn-lt"/>
            </a:rPr>
            <a:t>Avdelningschef</a:t>
          </a:r>
          <a:br>
            <a:rPr lang="sv-SE" b="0" dirty="0">
              <a:latin typeface="+mn-lt"/>
            </a:rPr>
          </a:br>
          <a:r>
            <a:rPr lang="sv-SE" b="0" dirty="0">
              <a:latin typeface="+mn-lt"/>
            </a:rPr>
            <a:t>Barn och unga</a:t>
          </a:r>
          <a:br>
            <a:rPr lang="sv-SE" b="1" dirty="0">
              <a:latin typeface="+mn-lt"/>
            </a:rPr>
          </a:br>
          <a:br>
            <a:rPr lang="sv-SE" b="1" dirty="0">
              <a:latin typeface="+mn-lt"/>
            </a:rPr>
          </a:br>
          <a:r>
            <a:rPr lang="sv-SE" b="0" dirty="0">
              <a:latin typeface="+mn-lt"/>
            </a:rPr>
            <a:t>Myndighet</a:t>
          </a:r>
        </a:p>
        <a:p>
          <a:r>
            <a:rPr lang="sv-SE" b="0" dirty="0"/>
            <a:t> Ca 9 EC </a:t>
          </a:r>
          <a:endParaRPr lang="sv-SE" dirty="0">
            <a:latin typeface="+mn-lt"/>
          </a:endParaRPr>
        </a:p>
      </dgm:t>
    </dgm:pt>
    <dgm:pt modelId="{67B20CF7-67D1-49DE-B192-182D899FD2AA}" type="parTrans" cxnId="{60005CD0-A7D9-4AD5-A6CF-D79874C5CB16}">
      <dgm:prSet/>
      <dgm:spPr/>
      <dgm:t>
        <a:bodyPr/>
        <a:lstStyle/>
        <a:p>
          <a:endParaRPr lang="sv-SE">
            <a:latin typeface="+mn-lt"/>
          </a:endParaRPr>
        </a:p>
      </dgm:t>
    </dgm:pt>
    <dgm:pt modelId="{0F64E5A4-A55F-462C-839C-41348D13ABBC}" type="sibTrans" cxnId="{60005CD0-A7D9-4AD5-A6CF-D79874C5CB16}">
      <dgm:prSet/>
      <dgm:spPr/>
      <dgm:t>
        <a:bodyPr/>
        <a:lstStyle/>
        <a:p>
          <a:endParaRPr lang="sv-SE"/>
        </a:p>
      </dgm:t>
    </dgm:pt>
    <dgm:pt modelId="{060DD502-9170-460B-92A3-0BE696201389}">
      <dgm:prSet phldrT="[Text]"/>
      <dgm:spPr/>
      <dgm:t>
        <a:bodyPr/>
        <a:lstStyle/>
        <a:p>
          <a:r>
            <a:rPr lang="sv-SE" b="0" dirty="0">
              <a:latin typeface="+mn-lt"/>
            </a:rPr>
            <a:t>Avdelningschef </a:t>
          </a:r>
          <a:br>
            <a:rPr lang="sv-SE" b="0" dirty="0">
              <a:latin typeface="+mn-lt"/>
            </a:rPr>
          </a:br>
          <a:r>
            <a:rPr lang="sv-SE" dirty="0"/>
            <a:t>Stadsområde, välfärd och fritid</a:t>
          </a:r>
          <a:endParaRPr lang="sv-SE" b="0" baseline="0" dirty="0">
            <a:latin typeface="+mn-lt"/>
          </a:endParaRPr>
        </a:p>
        <a:p>
          <a:r>
            <a:rPr lang="sv-SE" b="0" baseline="0" dirty="0"/>
            <a:t>Ca 4 EC</a:t>
          </a:r>
          <a:endParaRPr lang="sv-SE" dirty="0">
            <a:latin typeface="+mn-lt"/>
          </a:endParaRPr>
        </a:p>
      </dgm:t>
    </dgm:pt>
    <dgm:pt modelId="{0E5B06AE-4565-480C-8B6E-275406C2B318}" type="parTrans" cxnId="{CFBF31A6-5724-4D28-9AA4-56A6778B2C13}">
      <dgm:prSet/>
      <dgm:spPr/>
      <dgm:t>
        <a:bodyPr/>
        <a:lstStyle/>
        <a:p>
          <a:endParaRPr lang="sv-SE">
            <a:latin typeface="+mn-lt"/>
          </a:endParaRPr>
        </a:p>
      </dgm:t>
    </dgm:pt>
    <dgm:pt modelId="{992F0F78-9ECF-4EC0-A39E-BFB14573564A}" type="sibTrans" cxnId="{CFBF31A6-5724-4D28-9AA4-56A6778B2C13}">
      <dgm:prSet/>
      <dgm:spPr/>
      <dgm:t>
        <a:bodyPr/>
        <a:lstStyle/>
        <a:p>
          <a:endParaRPr lang="sv-SE"/>
        </a:p>
      </dgm:t>
    </dgm:pt>
    <dgm:pt modelId="{751DC988-E4F6-4EA0-B720-AADD1CA38E75}" type="pres">
      <dgm:prSet presAssocID="{7E9D4FB8-E06D-45B6-ADE1-FE242B508879}" presName="hierChild1" presStyleCnt="0">
        <dgm:presLayoutVars>
          <dgm:orgChart val="1"/>
          <dgm:chPref val="1"/>
          <dgm:dir/>
          <dgm:animOne val="branch"/>
          <dgm:animLvl val="lvl"/>
          <dgm:resizeHandles/>
        </dgm:presLayoutVars>
      </dgm:prSet>
      <dgm:spPr/>
    </dgm:pt>
    <dgm:pt modelId="{7B40FA57-95F0-478D-81CC-8BE8F7DBE79E}" type="pres">
      <dgm:prSet presAssocID="{3B154504-4729-4148-B5AE-42D59338EBF4}" presName="hierRoot1" presStyleCnt="0">
        <dgm:presLayoutVars>
          <dgm:hierBranch val="init"/>
        </dgm:presLayoutVars>
      </dgm:prSet>
      <dgm:spPr/>
    </dgm:pt>
    <dgm:pt modelId="{17C821D7-195C-4597-A9C6-DE8277A83F7F}" type="pres">
      <dgm:prSet presAssocID="{3B154504-4729-4148-B5AE-42D59338EBF4}" presName="rootComposite1" presStyleCnt="0"/>
      <dgm:spPr/>
    </dgm:pt>
    <dgm:pt modelId="{D87A5200-4D52-4804-9A60-7686BF2ADC91}" type="pres">
      <dgm:prSet presAssocID="{3B154504-4729-4148-B5AE-42D59338EBF4}" presName="rootText1" presStyleLbl="node0" presStyleIdx="0" presStyleCnt="1" custLinFactNeighborY="-52109">
        <dgm:presLayoutVars>
          <dgm:chPref val="3"/>
        </dgm:presLayoutVars>
      </dgm:prSet>
      <dgm:spPr/>
    </dgm:pt>
    <dgm:pt modelId="{647CE736-3524-4754-B49E-5E485F540872}" type="pres">
      <dgm:prSet presAssocID="{3B154504-4729-4148-B5AE-42D59338EBF4}" presName="rootConnector1" presStyleLbl="node1" presStyleIdx="0" presStyleCnt="0"/>
      <dgm:spPr/>
    </dgm:pt>
    <dgm:pt modelId="{17CE3F25-E1C6-469D-BD8E-52CE32474C28}" type="pres">
      <dgm:prSet presAssocID="{3B154504-4729-4148-B5AE-42D59338EBF4}" presName="hierChild2" presStyleCnt="0"/>
      <dgm:spPr/>
    </dgm:pt>
    <dgm:pt modelId="{28472AFB-2031-40C4-8CBE-4373CBDC3B95}" type="pres">
      <dgm:prSet presAssocID="{C605AB5A-F451-43BC-9A3C-9570961024F2}" presName="Name37" presStyleLbl="parChTrans1D2" presStyleIdx="0" presStyleCnt="7"/>
      <dgm:spPr/>
    </dgm:pt>
    <dgm:pt modelId="{60BA37BE-06FE-4437-BCAC-BDFBF234C99A}" type="pres">
      <dgm:prSet presAssocID="{6E5F7EAC-1681-4FF3-97DE-11D609037BE2}" presName="hierRoot2" presStyleCnt="0">
        <dgm:presLayoutVars>
          <dgm:hierBranch val="init"/>
        </dgm:presLayoutVars>
      </dgm:prSet>
      <dgm:spPr/>
    </dgm:pt>
    <dgm:pt modelId="{494C32EA-A8C2-4411-B36E-750E868AF2A6}" type="pres">
      <dgm:prSet presAssocID="{6E5F7EAC-1681-4FF3-97DE-11D609037BE2}" presName="rootComposite" presStyleCnt="0"/>
      <dgm:spPr/>
    </dgm:pt>
    <dgm:pt modelId="{C82F12FC-78E5-4B56-9C68-7DAFE892F266}" type="pres">
      <dgm:prSet presAssocID="{6E5F7EAC-1681-4FF3-97DE-11D609037BE2}" presName="rootText" presStyleLbl="node2" presStyleIdx="0" presStyleCnt="4">
        <dgm:presLayoutVars>
          <dgm:chPref val="3"/>
        </dgm:presLayoutVars>
      </dgm:prSet>
      <dgm:spPr/>
    </dgm:pt>
    <dgm:pt modelId="{33E3985D-E665-4B48-90DC-BB3F787BF48E}" type="pres">
      <dgm:prSet presAssocID="{6E5F7EAC-1681-4FF3-97DE-11D609037BE2}" presName="rootConnector" presStyleLbl="node2" presStyleIdx="0" presStyleCnt="4"/>
      <dgm:spPr/>
    </dgm:pt>
    <dgm:pt modelId="{E4B45F44-43B1-40E5-8821-C8EDC709FD86}" type="pres">
      <dgm:prSet presAssocID="{6E5F7EAC-1681-4FF3-97DE-11D609037BE2}" presName="hierChild4" presStyleCnt="0"/>
      <dgm:spPr/>
    </dgm:pt>
    <dgm:pt modelId="{4F919C36-6C0A-45AD-88A5-595692C2631A}" type="pres">
      <dgm:prSet presAssocID="{6E5F7EAC-1681-4FF3-97DE-11D609037BE2}" presName="hierChild5" presStyleCnt="0"/>
      <dgm:spPr/>
    </dgm:pt>
    <dgm:pt modelId="{B4A85E79-D5F9-4F6C-AA81-495A3D066DC5}" type="pres">
      <dgm:prSet presAssocID="{0C68D7E3-147F-4238-A910-C59BBD58855B}" presName="Name37" presStyleLbl="parChTrans1D2" presStyleIdx="1" presStyleCnt="7"/>
      <dgm:spPr/>
    </dgm:pt>
    <dgm:pt modelId="{7E25E519-D835-405E-BEF6-22F1F98A3216}" type="pres">
      <dgm:prSet presAssocID="{98F97965-A815-4089-A4F9-6FA4B5134719}" presName="hierRoot2" presStyleCnt="0">
        <dgm:presLayoutVars>
          <dgm:hierBranch val="init"/>
        </dgm:presLayoutVars>
      </dgm:prSet>
      <dgm:spPr/>
    </dgm:pt>
    <dgm:pt modelId="{E04C2008-BA25-4CAA-8FC3-91C1A31E7678}" type="pres">
      <dgm:prSet presAssocID="{98F97965-A815-4089-A4F9-6FA4B5134719}" presName="rootComposite" presStyleCnt="0"/>
      <dgm:spPr/>
    </dgm:pt>
    <dgm:pt modelId="{5C3FEEA5-2ECB-4DBF-8DB7-FCD311748BEE}" type="pres">
      <dgm:prSet presAssocID="{98F97965-A815-4089-A4F9-6FA4B5134719}" presName="rootText" presStyleLbl="node2" presStyleIdx="1" presStyleCnt="4">
        <dgm:presLayoutVars>
          <dgm:chPref val="3"/>
        </dgm:presLayoutVars>
      </dgm:prSet>
      <dgm:spPr/>
    </dgm:pt>
    <dgm:pt modelId="{64E0DC0C-D17B-485B-81D8-B034C7F732B9}" type="pres">
      <dgm:prSet presAssocID="{98F97965-A815-4089-A4F9-6FA4B5134719}" presName="rootConnector" presStyleLbl="node2" presStyleIdx="1" presStyleCnt="4"/>
      <dgm:spPr/>
    </dgm:pt>
    <dgm:pt modelId="{07F26FBF-A641-4669-AF87-80BEA2B15D51}" type="pres">
      <dgm:prSet presAssocID="{98F97965-A815-4089-A4F9-6FA4B5134719}" presName="hierChild4" presStyleCnt="0"/>
      <dgm:spPr/>
    </dgm:pt>
    <dgm:pt modelId="{B32C1DC4-65C8-4169-98A9-4FFBC2160DF8}" type="pres">
      <dgm:prSet presAssocID="{98F97965-A815-4089-A4F9-6FA4B5134719}" presName="hierChild5" presStyleCnt="0"/>
      <dgm:spPr/>
    </dgm:pt>
    <dgm:pt modelId="{288729A4-A458-40F7-BBAD-9D416D6977D3}" type="pres">
      <dgm:prSet presAssocID="{67B20CF7-67D1-49DE-B192-182D899FD2AA}" presName="Name37" presStyleLbl="parChTrans1D2" presStyleIdx="2" presStyleCnt="7"/>
      <dgm:spPr/>
    </dgm:pt>
    <dgm:pt modelId="{B356D087-A128-418B-B2B8-8CFEBDAA14EA}" type="pres">
      <dgm:prSet presAssocID="{7523B452-0DC6-4183-A1E0-7699A06FDC65}" presName="hierRoot2" presStyleCnt="0">
        <dgm:presLayoutVars>
          <dgm:hierBranch val="init"/>
        </dgm:presLayoutVars>
      </dgm:prSet>
      <dgm:spPr/>
    </dgm:pt>
    <dgm:pt modelId="{CBD127D1-B9D4-4907-AFD8-B9649B53C26F}" type="pres">
      <dgm:prSet presAssocID="{7523B452-0DC6-4183-A1E0-7699A06FDC65}" presName="rootComposite" presStyleCnt="0"/>
      <dgm:spPr/>
    </dgm:pt>
    <dgm:pt modelId="{C11BE323-77AA-418D-89D8-DC6FB2CE7F41}" type="pres">
      <dgm:prSet presAssocID="{7523B452-0DC6-4183-A1E0-7699A06FDC65}" presName="rootText" presStyleLbl="node2" presStyleIdx="2" presStyleCnt="4">
        <dgm:presLayoutVars>
          <dgm:chPref val="3"/>
        </dgm:presLayoutVars>
      </dgm:prSet>
      <dgm:spPr/>
    </dgm:pt>
    <dgm:pt modelId="{B4B89C27-5BEB-4CEB-AF37-C609928F9E77}" type="pres">
      <dgm:prSet presAssocID="{7523B452-0DC6-4183-A1E0-7699A06FDC65}" presName="rootConnector" presStyleLbl="node2" presStyleIdx="2" presStyleCnt="4"/>
      <dgm:spPr/>
    </dgm:pt>
    <dgm:pt modelId="{8B099FC0-AE05-48F9-BB2D-CF8E874E4E31}" type="pres">
      <dgm:prSet presAssocID="{7523B452-0DC6-4183-A1E0-7699A06FDC65}" presName="hierChild4" presStyleCnt="0"/>
      <dgm:spPr/>
    </dgm:pt>
    <dgm:pt modelId="{F3830930-34E8-4CCE-8116-8AAB44205D1D}" type="pres">
      <dgm:prSet presAssocID="{7523B452-0DC6-4183-A1E0-7699A06FDC65}" presName="hierChild5" presStyleCnt="0"/>
      <dgm:spPr/>
    </dgm:pt>
    <dgm:pt modelId="{BEDD56AC-0B58-47F7-B16A-B369B5CC62D9}" type="pres">
      <dgm:prSet presAssocID="{0E5B06AE-4565-480C-8B6E-275406C2B318}" presName="Name37" presStyleLbl="parChTrans1D2" presStyleIdx="3" presStyleCnt="7"/>
      <dgm:spPr/>
    </dgm:pt>
    <dgm:pt modelId="{278C1E24-FC16-42C7-8D95-AC7A1E95432D}" type="pres">
      <dgm:prSet presAssocID="{060DD502-9170-460B-92A3-0BE696201389}" presName="hierRoot2" presStyleCnt="0">
        <dgm:presLayoutVars>
          <dgm:hierBranch val="init"/>
        </dgm:presLayoutVars>
      </dgm:prSet>
      <dgm:spPr/>
    </dgm:pt>
    <dgm:pt modelId="{99009C73-9137-4330-84E4-4CCE5DB17C47}" type="pres">
      <dgm:prSet presAssocID="{060DD502-9170-460B-92A3-0BE696201389}" presName="rootComposite" presStyleCnt="0"/>
      <dgm:spPr/>
    </dgm:pt>
    <dgm:pt modelId="{C70BAD07-15A3-4559-96C0-007676A0F837}" type="pres">
      <dgm:prSet presAssocID="{060DD502-9170-460B-92A3-0BE696201389}" presName="rootText" presStyleLbl="node2" presStyleIdx="3" presStyleCnt="4">
        <dgm:presLayoutVars>
          <dgm:chPref val="3"/>
        </dgm:presLayoutVars>
      </dgm:prSet>
      <dgm:spPr/>
    </dgm:pt>
    <dgm:pt modelId="{FF444599-C4F9-42D9-8DD6-123E6561AF9E}" type="pres">
      <dgm:prSet presAssocID="{060DD502-9170-460B-92A3-0BE696201389}" presName="rootConnector" presStyleLbl="node2" presStyleIdx="3" presStyleCnt="4"/>
      <dgm:spPr/>
    </dgm:pt>
    <dgm:pt modelId="{B720F7D2-C122-4FBF-9981-67C550DB7457}" type="pres">
      <dgm:prSet presAssocID="{060DD502-9170-460B-92A3-0BE696201389}" presName="hierChild4" presStyleCnt="0"/>
      <dgm:spPr/>
    </dgm:pt>
    <dgm:pt modelId="{9F5AE39B-5930-4B0B-B6D8-3D56133C6E07}" type="pres">
      <dgm:prSet presAssocID="{060DD502-9170-460B-92A3-0BE696201389}" presName="hierChild5" presStyleCnt="0"/>
      <dgm:spPr/>
    </dgm:pt>
    <dgm:pt modelId="{E3F019F6-B228-4AF5-8C88-5620200A35A7}" type="pres">
      <dgm:prSet presAssocID="{3B154504-4729-4148-B5AE-42D59338EBF4}" presName="hierChild3" presStyleCnt="0"/>
      <dgm:spPr/>
    </dgm:pt>
    <dgm:pt modelId="{0BD5C1EB-DEAB-4BB9-9345-A4A5D69455EF}" type="pres">
      <dgm:prSet presAssocID="{38D9B768-4AFC-42D5-A0E8-C02B2AA15CE8}" presName="Name111" presStyleLbl="parChTrans1D2" presStyleIdx="4" presStyleCnt="7"/>
      <dgm:spPr/>
    </dgm:pt>
    <dgm:pt modelId="{0D7C021B-B410-4699-AEFE-D7B8A3F721A0}" type="pres">
      <dgm:prSet presAssocID="{E97DAEE6-46F6-4712-A1ED-5E25BF2CA2F4}" presName="hierRoot3" presStyleCnt="0">
        <dgm:presLayoutVars>
          <dgm:hierBranch val="init"/>
        </dgm:presLayoutVars>
      </dgm:prSet>
      <dgm:spPr/>
    </dgm:pt>
    <dgm:pt modelId="{1787CDE0-A03C-49D0-9AAA-A02CA9BCAA6A}" type="pres">
      <dgm:prSet presAssocID="{E97DAEE6-46F6-4712-A1ED-5E25BF2CA2F4}" presName="rootComposite3" presStyleCnt="0"/>
      <dgm:spPr/>
    </dgm:pt>
    <dgm:pt modelId="{A6A990C1-BB4D-4C23-908B-9F901164AFEE}" type="pres">
      <dgm:prSet presAssocID="{E97DAEE6-46F6-4712-A1ED-5E25BF2CA2F4}" presName="rootText3" presStyleLbl="asst1" presStyleIdx="0" presStyleCnt="3" custLinFactNeighborX="-7529" custLinFactNeighborY="-16330">
        <dgm:presLayoutVars>
          <dgm:chPref val="3"/>
        </dgm:presLayoutVars>
      </dgm:prSet>
      <dgm:spPr/>
    </dgm:pt>
    <dgm:pt modelId="{84E8018F-27E9-454E-B0CF-E4077635145B}" type="pres">
      <dgm:prSet presAssocID="{E97DAEE6-46F6-4712-A1ED-5E25BF2CA2F4}" presName="rootConnector3" presStyleLbl="asst1" presStyleIdx="0" presStyleCnt="3"/>
      <dgm:spPr/>
    </dgm:pt>
    <dgm:pt modelId="{7E0A1ED0-B878-4E4D-9DB7-347D308C42E2}" type="pres">
      <dgm:prSet presAssocID="{E97DAEE6-46F6-4712-A1ED-5E25BF2CA2F4}" presName="hierChild6" presStyleCnt="0"/>
      <dgm:spPr/>
    </dgm:pt>
    <dgm:pt modelId="{CBC3EF9E-E094-4FAF-956F-DF28CB988F4D}" type="pres">
      <dgm:prSet presAssocID="{E97DAEE6-46F6-4712-A1ED-5E25BF2CA2F4}" presName="hierChild7" presStyleCnt="0"/>
      <dgm:spPr/>
    </dgm:pt>
    <dgm:pt modelId="{BCF76044-ED40-4336-BBE7-B6EC15C6086D}" type="pres">
      <dgm:prSet presAssocID="{E2809B91-D873-4B7A-B0E7-EB3DCF22DB0B}" presName="Name111" presStyleLbl="parChTrans1D2" presStyleIdx="5" presStyleCnt="7"/>
      <dgm:spPr/>
    </dgm:pt>
    <dgm:pt modelId="{4BF3D875-4B9F-44F1-AEDA-D50D3611A7B4}" type="pres">
      <dgm:prSet presAssocID="{43F454A6-CF96-4D48-A407-867740D59CCE}" presName="hierRoot3" presStyleCnt="0">
        <dgm:presLayoutVars>
          <dgm:hierBranch val="init"/>
        </dgm:presLayoutVars>
      </dgm:prSet>
      <dgm:spPr/>
    </dgm:pt>
    <dgm:pt modelId="{EC28A249-9D93-4CAE-B2C0-9152A271338D}" type="pres">
      <dgm:prSet presAssocID="{43F454A6-CF96-4D48-A407-867740D59CCE}" presName="rootComposite3" presStyleCnt="0"/>
      <dgm:spPr/>
    </dgm:pt>
    <dgm:pt modelId="{68320388-238E-4427-90CB-162961B5B7E2}" type="pres">
      <dgm:prSet presAssocID="{43F454A6-CF96-4D48-A407-867740D59CCE}" presName="rootText3" presStyleLbl="asst1" presStyleIdx="1" presStyleCnt="3" custLinFactNeighborX="430" custLinFactNeighborY="-860">
        <dgm:presLayoutVars>
          <dgm:chPref val="3"/>
        </dgm:presLayoutVars>
      </dgm:prSet>
      <dgm:spPr/>
    </dgm:pt>
    <dgm:pt modelId="{FD7A00EB-3B0C-4716-B953-7FD25CB32409}" type="pres">
      <dgm:prSet presAssocID="{43F454A6-CF96-4D48-A407-867740D59CCE}" presName="rootConnector3" presStyleLbl="asst1" presStyleIdx="1" presStyleCnt="3"/>
      <dgm:spPr/>
    </dgm:pt>
    <dgm:pt modelId="{86DDA0E0-7D1A-4555-A21C-EEEC65D0E0A3}" type="pres">
      <dgm:prSet presAssocID="{43F454A6-CF96-4D48-A407-867740D59CCE}" presName="hierChild6" presStyleCnt="0"/>
      <dgm:spPr/>
    </dgm:pt>
    <dgm:pt modelId="{67051B5E-E35C-422F-816E-AA8A61A625CD}" type="pres">
      <dgm:prSet presAssocID="{43F454A6-CF96-4D48-A407-867740D59CCE}" presName="hierChild7" presStyleCnt="0"/>
      <dgm:spPr/>
    </dgm:pt>
    <dgm:pt modelId="{07555A6A-046F-4AC6-A583-36EB81BD9084}" type="pres">
      <dgm:prSet presAssocID="{FC60DD67-C501-4362-83B3-9F61D991ED12}" presName="Name111" presStyleLbl="parChTrans1D2" presStyleIdx="6" presStyleCnt="7"/>
      <dgm:spPr/>
    </dgm:pt>
    <dgm:pt modelId="{9004CD36-C9F8-4E68-9C8C-E732CB064F9E}" type="pres">
      <dgm:prSet presAssocID="{878D794E-AF9A-493B-BBE1-4D92FA4D2673}" presName="hierRoot3" presStyleCnt="0">
        <dgm:presLayoutVars>
          <dgm:hierBranch val="init"/>
        </dgm:presLayoutVars>
      </dgm:prSet>
      <dgm:spPr/>
    </dgm:pt>
    <dgm:pt modelId="{462C9E85-20A1-43CF-B4C8-CBABB00E5EE2}" type="pres">
      <dgm:prSet presAssocID="{878D794E-AF9A-493B-BBE1-4D92FA4D2673}" presName="rootComposite3" presStyleCnt="0"/>
      <dgm:spPr/>
    </dgm:pt>
    <dgm:pt modelId="{FA11217C-494E-4AC4-9ED2-CA718A00F961}" type="pres">
      <dgm:prSet presAssocID="{878D794E-AF9A-493B-BBE1-4D92FA4D2673}" presName="rootText3" presStyleLbl="asst1" presStyleIdx="2" presStyleCnt="3" custLinFactNeighborX="-7529" custLinFactNeighborY="-21000">
        <dgm:presLayoutVars>
          <dgm:chPref val="3"/>
        </dgm:presLayoutVars>
      </dgm:prSet>
      <dgm:spPr/>
    </dgm:pt>
    <dgm:pt modelId="{7E341A89-CB12-4704-861B-E8FD2967D4CC}" type="pres">
      <dgm:prSet presAssocID="{878D794E-AF9A-493B-BBE1-4D92FA4D2673}" presName="rootConnector3" presStyleLbl="asst1" presStyleIdx="2" presStyleCnt="3"/>
      <dgm:spPr/>
    </dgm:pt>
    <dgm:pt modelId="{DA7EC294-C10B-42BB-B5C5-96783D2E9596}" type="pres">
      <dgm:prSet presAssocID="{878D794E-AF9A-493B-BBE1-4D92FA4D2673}" presName="hierChild6" presStyleCnt="0"/>
      <dgm:spPr/>
    </dgm:pt>
    <dgm:pt modelId="{B292CBBF-DA42-4EFD-98C0-A1FB9D1F228D}" type="pres">
      <dgm:prSet presAssocID="{878D794E-AF9A-493B-BBE1-4D92FA4D2673}" presName="hierChild7" presStyleCnt="0"/>
      <dgm:spPr/>
    </dgm:pt>
  </dgm:ptLst>
  <dgm:cxnLst>
    <dgm:cxn modelId="{FED50F03-8280-47FC-9E59-526689529565}" srcId="{3B154504-4729-4148-B5AE-42D59338EBF4}" destId="{E97DAEE6-46F6-4712-A1ED-5E25BF2CA2F4}" srcOrd="0" destOrd="0" parTransId="{38D9B768-4AFC-42D5-A0E8-C02B2AA15CE8}" sibTransId="{B6D9BC14-5BAB-46B1-A5B3-709860DEAC91}"/>
    <dgm:cxn modelId="{32BB2A1F-5676-4FBE-BD81-A91690A047F8}" type="presOf" srcId="{6E5F7EAC-1681-4FF3-97DE-11D609037BE2}" destId="{C82F12FC-78E5-4B56-9C68-7DAFE892F266}" srcOrd="0" destOrd="0" presId="urn:microsoft.com/office/officeart/2005/8/layout/orgChart1"/>
    <dgm:cxn modelId="{9A94762A-606E-432C-8A09-2C8937A59E7D}" type="presOf" srcId="{878D794E-AF9A-493B-BBE1-4D92FA4D2673}" destId="{FA11217C-494E-4AC4-9ED2-CA718A00F961}" srcOrd="0" destOrd="0" presId="urn:microsoft.com/office/officeart/2005/8/layout/orgChart1"/>
    <dgm:cxn modelId="{B5D45E2C-59BF-4121-8A6A-D25E6B4163AC}" type="presOf" srcId="{7523B452-0DC6-4183-A1E0-7699A06FDC65}" destId="{C11BE323-77AA-418D-89D8-DC6FB2CE7F41}" srcOrd="0" destOrd="0" presId="urn:microsoft.com/office/officeart/2005/8/layout/orgChart1"/>
    <dgm:cxn modelId="{AB71283C-837B-4590-A7A9-67E92DD0793F}" type="presOf" srcId="{38D9B768-4AFC-42D5-A0E8-C02B2AA15CE8}" destId="{0BD5C1EB-DEAB-4BB9-9345-A4A5D69455EF}" srcOrd="0" destOrd="0" presId="urn:microsoft.com/office/officeart/2005/8/layout/orgChart1"/>
    <dgm:cxn modelId="{9F817E5B-E7BE-440A-977D-AD26FCDCE081}" type="presOf" srcId="{3B154504-4729-4148-B5AE-42D59338EBF4}" destId="{647CE736-3524-4754-B49E-5E485F540872}" srcOrd="1" destOrd="0" presId="urn:microsoft.com/office/officeart/2005/8/layout/orgChart1"/>
    <dgm:cxn modelId="{5E45EC5E-FE7B-40EA-B8DE-C7BF937C3433}" type="presOf" srcId="{E97DAEE6-46F6-4712-A1ED-5E25BF2CA2F4}" destId="{A6A990C1-BB4D-4C23-908B-9F901164AFEE}" srcOrd="0" destOrd="0" presId="urn:microsoft.com/office/officeart/2005/8/layout/orgChart1"/>
    <dgm:cxn modelId="{0AC51E63-2085-4368-926A-FA588F84EB8E}" srcId="{7E9D4FB8-E06D-45B6-ADE1-FE242B508879}" destId="{3B154504-4729-4148-B5AE-42D59338EBF4}" srcOrd="0" destOrd="0" parTransId="{6C4B1C4F-431D-4A59-9691-73749AAEB7AE}" sibTransId="{BCE240B2-815D-49DF-8574-E79EB555DD96}"/>
    <dgm:cxn modelId="{8ABD1765-CF80-4546-86A0-2A70688DC4A5}" type="presOf" srcId="{67B20CF7-67D1-49DE-B192-182D899FD2AA}" destId="{288729A4-A458-40F7-BBAD-9D416D6977D3}" srcOrd="0" destOrd="0" presId="urn:microsoft.com/office/officeart/2005/8/layout/orgChart1"/>
    <dgm:cxn modelId="{C6841E45-08CC-481B-B463-5D4EDF574420}" type="presOf" srcId="{0C68D7E3-147F-4238-A910-C59BBD58855B}" destId="{B4A85E79-D5F9-4F6C-AA81-495A3D066DC5}" srcOrd="0" destOrd="0" presId="urn:microsoft.com/office/officeart/2005/8/layout/orgChart1"/>
    <dgm:cxn modelId="{71ACDB4C-5866-4D31-A507-0B0CDF693992}" type="presOf" srcId="{98F97965-A815-4089-A4F9-6FA4B5134719}" destId="{5C3FEEA5-2ECB-4DBF-8DB7-FCD311748BEE}" srcOrd="0" destOrd="0" presId="urn:microsoft.com/office/officeart/2005/8/layout/orgChart1"/>
    <dgm:cxn modelId="{A189AE54-07FA-47DF-8D8E-8CBD31833F49}" srcId="{3B154504-4729-4148-B5AE-42D59338EBF4}" destId="{98F97965-A815-4089-A4F9-6FA4B5134719}" srcOrd="4" destOrd="0" parTransId="{0C68D7E3-147F-4238-A910-C59BBD58855B}" sibTransId="{7211F9ED-863C-46A8-9347-6652B55E855C}"/>
    <dgm:cxn modelId="{940D6479-02D4-4CC7-A64D-CE8432401568}" type="presOf" srcId="{E97DAEE6-46F6-4712-A1ED-5E25BF2CA2F4}" destId="{84E8018F-27E9-454E-B0CF-E4077635145B}" srcOrd="1" destOrd="0" presId="urn:microsoft.com/office/officeart/2005/8/layout/orgChart1"/>
    <dgm:cxn modelId="{1581167D-53CC-4E62-A4D6-2C30B2DCD5D5}" type="presOf" srcId="{0E5B06AE-4565-480C-8B6E-275406C2B318}" destId="{BEDD56AC-0B58-47F7-B16A-B369B5CC62D9}" srcOrd="0" destOrd="0" presId="urn:microsoft.com/office/officeart/2005/8/layout/orgChart1"/>
    <dgm:cxn modelId="{481A8E81-FDE6-4497-A5BD-DF2F3B3EF9F3}" type="presOf" srcId="{43F454A6-CF96-4D48-A407-867740D59CCE}" destId="{FD7A00EB-3B0C-4716-B953-7FD25CB32409}" srcOrd="1" destOrd="0" presId="urn:microsoft.com/office/officeart/2005/8/layout/orgChart1"/>
    <dgm:cxn modelId="{0AD3A689-CBA8-491D-BB9D-7D59DA2B343A}" type="presOf" srcId="{060DD502-9170-460B-92A3-0BE696201389}" destId="{C70BAD07-15A3-4559-96C0-007676A0F837}" srcOrd="0" destOrd="0" presId="urn:microsoft.com/office/officeart/2005/8/layout/orgChart1"/>
    <dgm:cxn modelId="{B3BD0F8B-64CC-470A-A549-C4BC5214952A}" type="presOf" srcId="{FC60DD67-C501-4362-83B3-9F61D991ED12}" destId="{07555A6A-046F-4AC6-A583-36EB81BD9084}" srcOrd="0" destOrd="0" presId="urn:microsoft.com/office/officeart/2005/8/layout/orgChart1"/>
    <dgm:cxn modelId="{B02D658D-5989-4124-A979-844E7434B754}" type="presOf" srcId="{C605AB5A-F451-43BC-9A3C-9570961024F2}" destId="{28472AFB-2031-40C4-8CBE-4373CBDC3B95}" srcOrd="0" destOrd="0" presId="urn:microsoft.com/office/officeart/2005/8/layout/orgChart1"/>
    <dgm:cxn modelId="{07BB4CA3-4DB7-47ED-8EA0-CF4BDE840FB8}" type="presOf" srcId="{E2809B91-D873-4B7A-B0E7-EB3DCF22DB0B}" destId="{BCF76044-ED40-4336-BBE7-B6EC15C6086D}" srcOrd="0" destOrd="0" presId="urn:microsoft.com/office/officeart/2005/8/layout/orgChart1"/>
    <dgm:cxn modelId="{CFBF31A6-5724-4D28-9AA4-56A6778B2C13}" srcId="{3B154504-4729-4148-B5AE-42D59338EBF4}" destId="{060DD502-9170-460B-92A3-0BE696201389}" srcOrd="6" destOrd="0" parTransId="{0E5B06AE-4565-480C-8B6E-275406C2B318}" sibTransId="{992F0F78-9ECF-4EC0-A39E-BFB14573564A}"/>
    <dgm:cxn modelId="{9518DDAD-6942-4442-A58F-0E895EA6379E}" type="presOf" srcId="{98F97965-A815-4089-A4F9-6FA4B5134719}" destId="{64E0DC0C-D17B-485B-81D8-B034C7F732B9}" srcOrd="1" destOrd="0" presId="urn:microsoft.com/office/officeart/2005/8/layout/orgChart1"/>
    <dgm:cxn modelId="{38E69DBF-7164-4AD1-B941-11DDB184EF2D}" type="presOf" srcId="{43F454A6-CF96-4D48-A407-867740D59CCE}" destId="{68320388-238E-4427-90CB-162961B5B7E2}" srcOrd="0" destOrd="0" presId="urn:microsoft.com/office/officeart/2005/8/layout/orgChart1"/>
    <dgm:cxn modelId="{39944FC5-4A1D-4244-9B12-36B6151A9E1F}" srcId="{3B154504-4729-4148-B5AE-42D59338EBF4}" destId="{878D794E-AF9A-493B-BBE1-4D92FA4D2673}" srcOrd="2" destOrd="0" parTransId="{FC60DD67-C501-4362-83B3-9F61D991ED12}" sibTransId="{655CD46C-396F-41B0-9D6E-712AAB5276C7}"/>
    <dgm:cxn modelId="{60005CD0-A7D9-4AD5-A6CF-D79874C5CB16}" srcId="{3B154504-4729-4148-B5AE-42D59338EBF4}" destId="{7523B452-0DC6-4183-A1E0-7699A06FDC65}" srcOrd="5" destOrd="0" parTransId="{67B20CF7-67D1-49DE-B192-182D899FD2AA}" sibTransId="{0F64E5A4-A55F-462C-839C-41348D13ABBC}"/>
    <dgm:cxn modelId="{970F2DD6-8F03-4D3E-AC58-6245DF4CADEB}" type="presOf" srcId="{878D794E-AF9A-493B-BBE1-4D92FA4D2673}" destId="{7E341A89-CB12-4704-861B-E8FD2967D4CC}" srcOrd="1" destOrd="0" presId="urn:microsoft.com/office/officeart/2005/8/layout/orgChart1"/>
    <dgm:cxn modelId="{DB3D32DD-C165-4611-84DE-96C43E253BBC}" type="presOf" srcId="{6E5F7EAC-1681-4FF3-97DE-11D609037BE2}" destId="{33E3985D-E665-4B48-90DC-BB3F787BF48E}" srcOrd="1" destOrd="0" presId="urn:microsoft.com/office/officeart/2005/8/layout/orgChart1"/>
    <dgm:cxn modelId="{515492DF-2009-4DB5-8ADA-2603FD407471}" type="presOf" srcId="{3B154504-4729-4148-B5AE-42D59338EBF4}" destId="{D87A5200-4D52-4804-9A60-7686BF2ADC91}" srcOrd="0" destOrd="0" presId="urn:microsoft.com/office/officeart/2005/8/layout/orgChart1"/>
    <dgm:cxn modelId="{B7C82CF5-D33E-483F-803A-169A774A9CF1}" type="presOf" srcId="{7E9D4FB8-E06D-45B6-ADE1-FE242B508879}" destId="{751DC988-E4F6-4EA0-B720-AADD1CA38E75}" srcOrd="0" destOrd="0" presId="urn:microsoft.com/office/officeart/2005/8/layout/orgChart1"/>
    <dgm:cxn modelId="{018B26F7-4C5A-45B4-A242-5CBE5B007743}" srcId="{3B154504-4729-4148-B5AE-42D59338EBF4}" destId="{6E5F7EAC-1681-4FF3-97DE-11D609037BE2}" srcOrd="3" destOrd="0" parTransId="{C605AB5A-F451-43BC-9A3C-9570961024F2}" sibTransId="{AFAB4F36-9C55-4CD1-AD30-B7396FF0799B}"/>
    <dgm:cxn modelId="{9D0C90F7-EB5D-4DD6-A6DE-595C999C734D}" srcId="{3B154504-4729-4148-B5AE-42D59338EBF4}" destId="{43F454A6-CF96-4D48-A407-867740D59CCE}" srcOrd="1" destOrd="0" parTransId="{E2809B91-D873-4B7A-B0E7-EB3DCF22DB0B}" sibTransId="{914DAE83-F52C-44BD-A100-DBD06D29680A}"/>
    <dgm:cxn modelId="{857334FD-DCB5-45B8-AE8C-830AEE5A5E1C}" type="presOf" srcId="{7523B452-0DC6-4183-A1E0-7699A06FDC65}" destId="{B4B89C27-5BEB-4CEB-AF37-C609928F9E77}" srcOrd="1" destOrd="0" presId="urn:microsoft.com/office/officeart/2005/8/layout/orgChart1"/>
    <dgm:cxn modelId="{2BE48DFE-960F-4B37-9950-FC4BC9E5E6F7}" type="presOf" srcId="{060DD502-9170-460B-92A3-0BE696201389}" destId="{FF444599-C4F9-42D9-8DD6-123E6561AF9E}" srcOrd="1" destOrd="0" presId="urn:microsoft.com/office/officeart/2005/8/layout/orgChart1"/>
    <dgm:cxn modelId="{35EA8E12-230D-4801-AEB2-97C88E7295CA}" type="presParOf" srcId="{751DC988-E4F6-4EA0-B720-AADD1CA38E75}" destId="{7B40FA57-95F0-478D-81CC-8BE8F7DBE79E}" srcOrd="0" destOrd="0" presId="urn:microsoft.com/office/officeart/2005/8/layout/orgChart1"/>
    <dgm:cxn modelId="{A30708B8-61CC-4636-8068-1CEB026A23A1}" type="presParOf" srcId="{7B40FA57-95F0-478D-81CC-8BE8F7DBE79E}" destId="{17C821D7-195C-4597-A9C6-DE8277A83F7F}" srcOrd="0" destOrd="0" presId="urn:microsoft.com/office/officeart/2005/8/layout/orgChart1"/>
    <dgm:cxn modelId="{B644DC45-973E-4B9F-8716-7D85C71B392A}" type="presParOf" srcId="{17C821D7-195C-4597-A9C6-DE8277A83F7F}" destId="{D87A5200-4D52-4804-9A60-7686BF2ADC91}" srcOrd="0" destOrd="0" presId="urn:microsoft.com/office/officeart/2005/8/layout/orgChart1"/>
    <dgm:cxn modelId="{03EDC000-70B6-41A4-87A7-32817130F6BB}" type="presParOf" srcId="{17C821D7-195C-4597-A9C6-DE8277A83F7F}" destId="{647CE736-3524-4754-B49E-5E485F540872}" srcOrd="1" destOrd="0" presId="urn:microsoft.com/office/officeart/2005/8/layout/orgChart1"/>
    <dgm:cxn modelId="{AFAF8CE2-3B98-4D2A-A131-1D69E508CCAB}" type="presParOf" srcId="{7B40FA57-95F0-478D-81CC-8BE8F7DBE79E}" destId="{17CE3F25-E1C6-469D-BD8E-52CE32474C28}" srcOrd="1" destOrd="0" presId="urn:microsoft.com/office/officeart/2005/8/layout/orgChart1"/>
    <dgm:cxn modelId="{9AC3A355-40D9-48DC-A38A-260477856A7A}" type="presParOf" srcId="{17CE3F25-E1C6-469D-BD8E-52CE32474C28}" destId="{28472AFB-2031-40C4-8CBE-4373CBDC3B95}" srcOrd="0" destOrd="0" presId="urn:microsoft.com/office/officeart/2005/8/layout/orgChart1"/>
    <dgm:cxn modelId="{6719D61E-066A-443B-9E0D-5026309CE8EC}" type="presParOf" srcId="{17CE3F25-E1C6-469D-BD8E-52CE32474C28}" destId="{60BA37BE-06FE-4437-BCAC-BDFBF234C99A}" srcOrd="1" destOrd="0" presId="urn:microsoft.com/office/officeart/2005/8/layout/orgChart1"/>
    <dgm:cxn modelId="{0B2BA708-5B8D-446E-9E9E-D76433A06294}" type="presParOf" srcId="{60BA37BE-06FE-4437-BCAC-BDFBF234C99A}" destId="{494C32EA-A8C2-4411-B36E-750E868AF2A6}" srcOrd="0" destOrd="0" presId="urn:microsoft.com/office/officeart/2005/8/layout/orgChart1"/>
    <dgm:cxn modelId="{4719D0A4-1059-49BB-AF18-B70E7931FEC0}" type="presParOf" srcId="{494C32EA-A8C2-4411-B36E-750E868AF2A6}" destId="{C82F12FC-78E5-4B56-9C68-7DAFE892F266}" srcOrd="0" destOrd="0" presId="urn:microsoft.com/office/officeart/2005/8/layout/orgChart1"/>
    <dgm:cxn modelId="{63831F12-770D-4C44-9E97-21F3ED31E745}" type="presParOf" srcId="{494C32EA-A8C2-4411-B36E-750E868AF2A6}" destId="{33E3985D-E665-4B48-90DC-BB3F787BF48E}" srcOrd="1" destOrd="0" presId="urn:microsoft.com/office/officeart/2005/8/layout/orgChart1"/>
    <dgm:cxn modelId="{8A1BB287-A5CE-49ED-8133-996C2ACCF6D5}" type="presParOf" srcId="{60BA37BE-06FE-4437-BCAC-BDFBF234C99A}" destId="{E4B45F44-43B1-40E5-8821-C8EDC709FD86}" srcOrd="1" destOrd="0" presId="urn:microsoft.com/office/officeart/2005/8/layout/orgChart1"/>
    <dgm:cxn modelId="{7B12E746-446F-4D58-8435-7BD06E319C2E}" type="presParOf" srcId="{60BA37BE-06FE-4437-BCAC-BDFBF234C99A}" destId="{4F919C36-6C0A-45AD-88A5-595692C2631A}" srcOrd="2" destOrd="0" presId="urn:microsoft.com/office/officeart/2005/8/layout/orgChart1"/>
    <dgm:cxn modelId="{4EF94B3C-F033-4B00-A82F-127F241832C9}" type="presParOf" srcId="{17CE3F25-E1C6-469D-BD8E-52CE32474C28}" destId="{B4A85E79-D5F9-4F6C-AA81-495A3D066DC5}" srcOrd="2" destOrd="0" presId="urn:microsoft.com/office/officeart/2005/8/layout/orgChart1"/>
    <dgm:cxn modelId="{F5357F97-499A-498C-B6AF-909348D7C976}" type="presParOf" srcId="{17CE3F25-E1C6-469D-BD8E-52CE32474C28}" destId="{7E25E519-D835-405E-BEF6-22F1F98A3216}" srcOrd="3" destOrd="0" presId="urn:microsoft.com/office/officeart/2005/8/layout/orgChart1"/>
    <dgm:cxn modelId="{506F3A04-0935-4D7E-8AA6-ACC3A29D75A9}" type="presParOf" srcId="{7E25E519-D835-405E-BEF6-22F1F98A3216}" destId="{E04C2008-BA25-4CAA-8FC3-91C1A31E7678}" srcOrd="0" destOrd="0" presId="urn:microsoft.com/office/officeart/2005/8/layout/orgChart1"/>
    <dgm:cxn modelId="{3663D373-7D37-49F0-A03D-6FA9FF3E8B02}" type="presParOf" srcId="{E04C2008-BA25-4CAA-8FC3-91C1A31E7678}" destId="{5C3FEEA5-2ECB-4DBF-8DB7-FCD311748BEE}" srcOrd="0" destOrd="0" presId="urn:microsoft.com/office/officeart/2005/8/layout/orgChart1"/>
    <dgm:cxn modelId="{A77F579B-4652-49B8-912F-1D692AA5D212}" type="presParOf" srcId="{E04C2008-BA25-4CAA-8FC3-91C1A31E7678}" destId="{64E0DC0C-D17B-485B-81D8-B034C7F732B9}" srcOrd="1" destOrd="0" presId="urn:microsoft.com/office/officeart/2005/8/layout/orgChart1"/>
    <dgm:cxn modelId="{6AEDC467-9EEC-4DC8-9265-B77472998CE2}" type="presParOf" srcId="{7E25E519-D835-405E-BEF6-22F1F98A3216}" destId="{07F26FBF-A641-4669-AF87-80BEA2B15D51}" srcOrd="1" destOrd="0" presId="urn:microsoft.com/office/officeart/2005/8/layout/orgChart1"/>
    <dgm:cxn modelId="{F09701AC-90AC-4247-AC9C-A2ED99BCCB69}" type="presParOf" srcId="{7E25E519-D835-405E-BEF6-22F1F98A3216}" destId="{B32C1DC4-65C8-4169-98A9-4FFBC2160DF8}" srcOrd="2" destOrd="0" presId="urn:microsoft.com/office/officeart/2005/8/layout/orgChart1"/>
    <dgm:cxn modelId="{1790538C-9DEB-45FC-8311-CEBBB471B1A0}" type="presParOf" srcId="{17CE3F25-E1C6-469D-BD8E-52CE32474C28}" destId="{288729A4-A458-40F7-BBAD-9D416D6977D3}" srcOrd="4" destOrd="0" presId="urn:microsoft.com/office/officeart/2005/8/layout/orgChart1"/>
    <dgm:cxn modelId="{EFBF774C-D0F3-4F5F-9B7C-6828137DF820}" type="presParOf" srcId="{17CE3F25-E1C6-469D-BD8E-52CE32474C28}" destId="{B356D087-A128-418B-B2B8-8CFEBDAA14EA}" srcOrd="5" destOrd="0" presId="urn:microsoft.com/office/officeart/2005/8/layout/orgChart1"/>
    <dgm:cxn modelId="{74821BDC-947D-4839-90C1-6601B2059587}" type="presParOf" srcId="{B356D087-A128-418B-B2B8-8CFEBDAA14EA}" destId="{CBD127D1-B9D4-4907-AFD8-B9649B53C26F}" srcOrd="0" destOrd="0" presId="urn:microsoft.com/office/officeart/2005/8/layout/orgChart1"/>
    <dgm:cxn modelId="{CEB2AD68-940E-4BDE-9E2B-4180458C617C}" type="presParOf" srcId="{CBD127D1-B9D4-4907-AFD8-B9649B53C26F}" destId="{C11BE323-77AA-418D-89D8-DC6FB2CE7F41}" srcOrd="0" destOrd="0" presId="urn:microsoft.com/office/officeart/2005/8/layout/orgChart1"/>
    <dgm:cxn modelId="{0B78D14E-FE06-42BC-ABFA-EBFD73947141}" type="presParOf" srcId="{CBD127D1-B9D4-4907-AFD8-B9649B53C26F}" destId="{B4B89C27-5BEB-4CEB-AF37-C609928F9E77}" srcOrd="1" destOrd="0" presId="urn:microsoft.com/office/officeart/2005/8/layout/orgChart1"/>
    <dgm:cxn modelId="{A1870130-5D6D-4B57-89DE-2B74DD5BB37F}" type="presParOf" srcId="{B356D087-A128-418B-B2B8-8CFEBDAA14EA}" destId="{8B099FC0-AE05-48F9-BB2D-CF8E874E4E31}" srcOrd="1" destOrd="0" presId="urn:microsoft.com/office/officeart/2005/8/layout/orgChart1"/>
    <dgm:cxn modelId="{BAE7BF69-ED12-48E2-8C8E-4730D84A92CC}" type="presParOf" srcId="{B356D087-A128-418B-B2B8-8CFEBDAA14EA}" destId="{F3830930-34E8-4CCE-8116-8AAB44205D1D}" srcOrd="2" destOrd="0" presId="urn:microsoft.com/office/officeart/2005/8/layout/orgChart1"/>
    <dgm:cxn modelId="{F4D14129-938A-4B8A-B5E8-43EEDD1211A4}" type="presParOf" srcId="{17CE3F25-E1C6-469D-BD8E-52CE32474C28}" destId="{BEDD56AC-0B58-47F7-B16A-B369B5CC62D9}" srcOrd="6" destOrd="0" presId="urn:microsoft.com/office/officeart/2005/8/layout/orgChart1"/>
    <dgm:cxn modelId="{316AA80D-26DF-4515-AFFA-1E2107ECA559}" type="presParOf" srcId="{17CE3F25-E1C6-469D-BD8E-52CE32474C28}" destId="{278C1E24-FC16-42C7-8D95-AC7A1E95432D}" srcOrd="7" destOrd="0" presId="urn:microsoft.com/office/officeart/2005/8/layout/orgChart1"/>
    <dgm:cxn modelId="{A9B5E42F-0E70-4F7F-9F28-29DCD2638D7B}" type="presParOf" srcId="{278C1E24-FC16-42C7-8D95-AC7A1E95432D}" destId="{99009C73-9137-4330-84E4-4CCE5DB17C47}" srcOrd="0" destOrd="0" presId="urn:microsoft.com/office/officeart/2005/8/layout/orgChart1"/>
    <dgm:cxn modelId="{FC778B2E-0532-4D49-89AF-243239DDA342}" type="presParOf" srcId="{99009C73-9137-4330-84E4-4CCE5DB17C47}" destId="{C70BAD07-15A3-4559-96C0-007676A0F837}" srcOrd="0" destOrd="0" presId="urn:microsoft.com/office/officeart/2005/8/layout/orgChart1"/>
    <dgm:cxn modelId="{3BBFFEFD-2A36-4151-9B7D-1AE9405332EC}" type="presParOf" srcId="{99009C73-9137-4330-84E4-4CCE5DB17C47}" destId="{FF444599-C4F9-42D9-8DD6-123E6561AF9E}" srcOrd="1" destOrd="0" presId="urn:microsoft.com/office/officeart/2005/8/layout/orgChart1"/>
    <dgm:cxn modelId="{B708C31C-A855-4730-B99E-9DDCDFE24FD2}" type="presParOf" srcId="{278C1E24-FC16-42C7-8D95-AC7A1E95432D}" destId="{B720F7D2-C122-4FBF-9981-67C550DB7457}" srcOrd="1" destOrd="0" presId="urn:microsoft.com/office/officeart/2005/8/layout/orgChart1"/>
    <dgm:cxn modelId="{C58898D7-DC50-4DE9-B8DF-4072F139571C}" type="presParOf" srcId="{278C1E24-FC16-42C7-8D95-AC7A1E95432D}" destId="{9F5AE39B-5930-4B0B-B6D8-3D56133C6E07}" srcOrd="2" destOrd="0" presId="urn:microsoft.com/office/officeart/2005/8/layout/orgChart1"/>
    <dgm:cxn modelId="{BEA28428-DFE7-4C91-B22A-650ECFEE0EF7}" type="presParOf" srcId="{7B40FA57-95F0-478D-81CC-8BE8F7DBE79E}" destId="{E3F019F6-B228-4AF5-8C88-5620200A35A7}" srcOrd="2" destOrd="0" presId="urn:microsoft.com/office/officeart/2005/8/layout/orgChart1"/>
    <dgm:cxn modelId="{ACB5128D-DD63-4692-AD32-D205BDE387D6}" type="presParOf" srcId="{E3F019F6-B228-4AF5-8C88-5620200A35A7}" destId="{0BD5C1EB-DEAB-4BB9-9345-A4A5D69455EF}" srcOrd="0" destOrd="0" presId="urn:microsoft.com/office/officeart/2005/8/layout/orgChart1"/>
    <dgm:cxn modelId="{409C22C1-6C85-4F49-8814-0184C7C07696}" type="presParOf" srcId="{E3F019F6-B228-4AF5-8C88-5620200A35A7}" destId="{0D7C021B-B410-4699-AEFE-D7B8A3F721A0}" srcOrd="1" destOrd="0" presId="urn:microsoft.com/office/officeart/2005/8/layout/orgChart1"/>
    <dgm:cxn modelId="{F2338EC0-C433-498D-9DA7-B9D9C754698C}" type="presParOf" srcId="{0D7C021B-B410-4699-AEFE-D7B8A3F721A0}" destId="{1787CDE0-A03C-49D0-9AAA-A02CA9BCAA6A}" srcOrd="0" destOrd="0" presId="urn:microsoft.com/office/officeart/2005/8/layout/orgChart1"/>
    <dgm:cxn modelId="{0E7C9823-E369-40DC-BE81-91D6654562CB}" type="presParOf" srcId="{1787CDE0-A03C-49D0-9AAA-A02CA9BCAA6A}" destId="{A6A990C1-BB4D-4C23-908B-9F901164AFEE}" srcOrd="0" destOrd="0" presId="urn:microsoft.com/office/officeart/2005/8/layout/orgChart1"/>
    <dgm:cxn modelId="{D59DB139-76A5-4C0C-A095-E55E3398C2D0}" type="presParOf" srcId="{1787CDE0-A03C-49D0-9AAA-A02CA9BCAA6A}" destId="{84E8018F-27E9-454E-B0CF-E4077635145B}" srcOrd="1" destOrd="0" presId="urn:microsoft.com/office/officeart/2005/8/layout/orgChart1"/>
    <dgm:cxn modelId="{09F4ADFB-7615-40CF-BEAE-77B6415633A3}" type="presParOf" srcId="{0D7C021B-B410-4699-AEFE-D7B8A3F721A0}" destId="{7E0A1ED0-B878-4E4D-9DB7-347D308C42E2}" srcOrd="1" destOrd="0" presId="urn:microsoft.com/office/officeart/2005/8/layout/orgChart1"/>
    <dgm:cxn modelId="{B1AEAD8E-20DE-40FB-B996-2F5B45DB98B8}" type="presParOf" srcId="{0D7C021B-B410-4699-AEFE-D7B8A3F721A0}" destId="{CBC3EF9E-E094-4FAF-956F-DF28CB988F4D}" srcOrd="2" destOrd="0" presId="urn:microsoft.com/office/officeart/2005/8/layout/orgChart1"/>
    <dgm:cxn modelId="{E3C7580F-A42D-4514-A623-440648708277}" type="presParOf" srcId="{E3F019F6-B228-4AF5-8C88-5620200A35A7}" destId="{BCF76044-ED40-4336-BBE7-B6EC15C6086D}" srcOrd="2" destOrd="0" presId="urn:microsoft.com/office/officeart/2005/8/layout/orgChart1"/>
    <dgm:cxn modelId="{1D47633E-5CE8-46D3-B0AD-169D48760C91}" type="presParOf" srcId="{E3F019F6-B228-4AF5-8C88-5620200A35A7}" destId="{4BF3D875-4B9F-44F1-AEDA-D50D3611A7B4}" srcOrd="3" destOrd="0" presId="urn:microsoft.com/office/officeart/2005/8/layout/orgChart1"/>
    <dgm:cxn modelId="{E56EEA3F-98B9-4986-8BBA-B1C4C07B6A39}" type="presParOf" srcId="{4BF3D875-4B9F-44F1-AEDA-D50D3611A7B4}" destId="{EC28A249-9D93-4CAE-B2C0-9152A271338D}" srcOrd="0" destOrd="0" presId="urn:microsoft.com/office/officeart/2005/8/layout/orgChart1"/>
    <dgm:cxn modelId="{62D5D3D1-433B-4702-80E6-9A87BCD25D47}" type="presParOf" srcId="{EC28A249-9D93-4CAE-B2C0-9152A271338D}" destId="{68320388-238E-4427-90CB-162961B5B7E2}" srcOrd="0" destOrd="0" presId="urn:microsoft.com/office/officeart/2005/8/layout/orgChart1"/>
    <dgm:cxn modelId="{82CCB1CC-039D-4F1A-8D60-30F165747951}" type="presParOf" srcId="{EC28A249-9D93-4CAE-B2C0-9152A271338D}" destId="{FD7A00EB-3B0C-4716-B953-7FD25CB32409}" srcOrd="1" destOrd="0" presId="urn:microsoft.com/office/officeart/2005/8/layout/orgChart1"/>
    <dgm:cxn modelId="{D4AA2D76-AACE-48AB-9D08-07E3424E34C3}" type="presParOf" srcId="{4BF3D875-4B9F-44F1-AEDA-D50D3611A7B4}" destId="{86DDA0E0-7D1A-4555-A21C-EEEC65D0E0A3}" srcOrd="1" destOrd="0" presId="urn:microsoft.com/office/officeart/2005/8/layout/orgChart1"/>
    <dgm:cxn modelId="{73558535-66BD-41AC-B68E-233CB361C2A0}" type="presParOf" srcId="{4BF3D875-4B9F-44F1-AEDA-D50D3611A7B4}" destId="{67051B5E-E35C-422F-816E-AA8A61A625CD}" srcOrd="2" destOrd="0" presId="urn:microsoft.com/office/officeart/2005/8/layout/orgChart1"/>
    <dgm:cxn modelId="{4058F525-0C76-4FF6-ADE7-F2C2ADCB9881}" type="presParOf" srcId="{E3F019F6-B228-4AF5-8C88-5620200A35A7}" destId="{07555A6A-046F-4AC6-A583-36EB81BD9084}" srcOrd="4" destOrd="0" presId="urn:microsoft.com/office/officeart/2005/8/layout/orgChart1"/>
    <dgm:cxn modelId="{79FBACC5-C637-4B23-9912-B8BA3B0DDB0C}" type="presParOf" srcId="{E3F019F6-B228-4AF5-8C88-5620200A35A7}" destId="{9004CD36-C9F8-4E68-9C8C-E732CB064F9E}" srcOrd="5" destOrd="0" presId="urn:microsoft.com/office/officeart/2005/8/layout/orgChart1"/>
    <dgm:cxn modelId="{36E24EB8-B538-4FAA-ADD8-413F4F28C027}" type="presParOf" srcId="{9004CD36-C9F8-4E68-9C8C-E732CB064F9E}" destId="{462C9E85-20A1-43CF-B4C8-CBABB00E5EE2}" srcOrd="0" destOrd="0" presId="urn:microsoft.com/office/officeart/2005/8/layout/orgChart1"/>
    <dgm:cxn modelId="{A577D666-5AA3-4B27-B324-EFA2C7F8FCDA}" type="presParOf" srcId="{462C9E85-20A1-43CF-B4C8-CBABB00E5EE2}" destId="{FA11217C-494E-4AC4-9ED2-CA718A00F961}" srcOrd="0" destOrd="0" presId="urn:microsoft.com/office/officeart/2005/8/layout/orgChart1"/>
    <dgm:cxn modelId="{3C50C577-A627-4912-AD54-723B66A9480A}" type="presParOf" srcId="{462C9E85-20A1-43CF-B4C8-CBABB00E5EE2}" destId="{7E341A89-CB12-4704-861B-E8FD2967D4CC}" srcOrd="1" destOrd="0" presId="urn:microsoft.com/office/officeart/2005/8/layout/orgChart1"/>
    <dgm:cxn modelId="{3A068D6D-6B02-4886-83B6-252CE92EAE0B}" type="presParOf" srcId="{9004CD36-C9F8-4E68-9C8C-E732CB064F9E}" destId="{DA7EC294-C10B-42BB-B5C5-96783D2E9596}" srcOrd="1" destOrd="0" presId="urn:microsoft.com/office/officeart/2005/8/layout/orgChart1"/>
    <dgm:cxn modelId="{1B1F4178-3652-41EB-9956-F0EE8E60B103}" type="presParOf" srcId="{9004CD36-C9F8-4E68-9C8C-E732CB064F9E}" destId="{B292CBBF-DA42-4EFD-98C0-A1FB9D1F228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9D4FB8-E06D-45B6-ADE1-FE242B508879}"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sv-SE"/>
        </a:p>
      </dgm:t>
    </dgm:pt>
    <dgm:pt modelId="{3B154504-4729-4148-B5AE-42D59338EBF4}">
      <dgm:prSet phldrT="[Text]" custT="1"/>
      <dgm:spPr/>
      <dgm:t>
        <a:bodyPr/>
        <a:lstStyle/>
        <a:p>
          <a:r>
            <a:rPr lang="sv-SE" sz="1200" dirty="0"/>
            <a:t>Förvaltningsdirektör</a:t>
          </a:r>
        </a:p>
      </dgm:t>
    </dgm:pt>
    <dgm:pt modelId="{6C4B1C4F-431D-4A59-9691-73749AAEB7AE}" type="parTrans" cxnId="{0AC51E63-2085-4368-926A-FA588F84EB8E}">
      <dgm:prSet/>
      <dgm:spPr/>
      <dgm:t>
        <a:bodyPr/>
        <a:lstStyle/>
        <a:p>
          <a:endParaRPr lang="sv-SE"/>
        </a:p>
      </dgm:t>
    </dgm:pt>
    <dgm:pt modelId="{BCE240B2-815D-49DF-8574-E79EB555DD96}" type="sibTrans" cxnId="{0AC51E63-2085-4368-926A-FA588F84EB8E}">
      <dgm:prSet/>
      <dgm:spPr/>
      <dgm:t>
        <a:bodyPr/>
        <a:lstStyle/>
        <a:p>
          <a:endParaRPr lang="sv-SE"/>
        </a:p>
      </dgm:t>
    </dgm:pt>
    <dgm:pt modelId="{E97DAEE6-46F6-4712-A1ED-5E25BF2CA2F4}" type="asst">
      <dgm:prSet phldrT="[Text]" custT="1"/>
      <dgm:spPr/>
      <dgm:t>
        <a:bodyPr/>
        <a:lstStyle/>
        <a:p>
          <a:r>
            <a:rPr lang="sv-SE" sz="1200" dirty="0"/>
            <a:t>Avdelningschef</a:t>
          </a:r>
        </a:p>
        <a:p>
          <a:r>
            <a:rPr lang="sv-SE" sz="1200" dirty="0"/>
            <a:t>Ekonomi</a:t>
          </a:r>
        </a:p>
      </dgm:t>
    </dgm:pt>
    <dgm:pt modelId="{38D9B768-4AFC-42D5-A0E8-C02B2AA15CE8}" type="parTrans" cxnId="{FED50F03-8280-47FC-9E59-526689529565}">
      <dgm:prSet/>
      <dgm:spPr/>
      <dgm:t>
        <a:bodyPr/>
        <a:lstStyle/>
        <a:p>
          <a:endParaRPr lang="sv-SE" sz="1200"/>
        </a:p>
      </dgm:t>
    </dgm:pt>
    <dgm:pt modelId="{B6D9BC14-5BAB-46B1-A5B3-709860DEAC91}" type="sibTrans" cxnId="{FED50F03-8280-47FC-9E59-526689529565}">
      <dgm:prSet/>
      <dgm:spPr/>
      <dgm:t>
        <a:bodyPr/>
        <a:lstStyle/>
        <a:p>
          <a:endParaRPr lang="sv-SE"/>
        </a:p>
      </dgm:t>
    </dgm:pt>
    <dgm:pt modelId="{6E5F7EAC-1681-4FF3-97DE-11D609037BE2}">
      <dgm:prSet phldrT="[Text]" custT="1"/>
      <dgm:spPr/>
      <dgm:t>
        <a:bodyPr/>
        <a:lstStyle/>
        <a:p>
          <a:r>
            <a:rPr lang="sv-SE" sz="1200" dirty="0"/>
            <a:t>Avdelningschef</a:t>
          </a:r>
        </a:p>
        <a:p>
          <a:r>
            <a:rPr lang="sv-SE" sz="1200" dirty="0"/>
            <a:t> Barn och Unga</a:t>
          </a:r>
        </a:p>
        <a:p>
          <a:r>
            <a:rPr lang="sv-SE" sz="1200" dirty="0"/>
            <a:t>Ca 5-6 EC </a:t>
          </a:r>
        </a:p>
      </dgm:t>
    </dgm:pt>
    <dgm:pt modelId="{C605AB5A-F451-43BC-9A3C-9570961024F2}" type="parTrans" cxnId="{018B26F7-4C5A-45B4-A242-5CBE5B007743}">
      <dgm:prSet/>
      <dgm:spPr/>
      <dgm:t>
        <a:bodyPr/>
        <a:lstStyle/>
        <a:p>
          <a:endParaRPr lang="sv-SE" sz="1200"/>
        </a:p>
      </dgm:t>
    </dgm:pt>
    <dgm:pt modelId="{AFAB4F36-9C55-4CD1-AD30-B7396FF0799B}" type="sibTrans" cxnId="{018B26F7-4C5A-45B4-A242-5CBE5B007743}">
      <dgm:prSet/>
      <dgm:spPr/>
      <dgm:t>
        <a:bodyPr/>
        <a:lstStyle/>
        <a:p>
          <a:endParaRPr lang="sv-SE"/>
        </a:p>
      </dgm:t>
    </dgm:pt>
    <dgm:pt modelId="{19334773-666F-42B2-8880-F0659A26DCED}">
      <dgm:prSet phldrT="[Text]" custT="1"/>
      <dgm:spPr/>
      <dgm:t>
        <a:bodyPr/>
        <a:lstStyle/>
        <a:p>
          <a:r>
            <a:rPr lang="sv-SE" sz="1200" dirty="0"/>
            <a:t>Avdelningschef </a:t>
          </a:r>
        </a:p>
        <a:p>
          <a:r>
            <a:rPr lang="sv-SE" sz="1200" dirty="0"/>
            <a:t>Stadsområde, välfärd och fritid</a:t>
          </a:r>
        </a:p>
        <a:p>
          <a:r>
            <a:rPr lang="sv-SE" sz="1200" dirty="0"/>
            <a:t>Ca 3 EC</a:t>
          </a:r>
        </a:p>
      </dgm:t>
    </dgm:pt>
    <dgm:pt modelId="{EB4955AD-FDDC-4125-9A9F-7E78517C7D2F}" type="parTrans" cxnId="{5D5E47EA-D48C-4F2A-A8EC-DB5112F00ED3}">
      <dgm:prSet/>
      <dgm:spPr/>
      <dgm:t>
        <a:bodyPr/>
        <a:lstStyle/>
        <a:p>
          <a:endParaRPr lang="sv-SE" sz="1200"/>
        </a:p>
      </dgm:t>
    </dgm:pt>
    <dgm:pt modelId="{1AF95EB8-9956-42E5-A69E-82817BF703B0}" type="sibTrans" cxnId="{5D5E47EA-D48C-4F2A-A8EC-DB5112F00ED3}">
      <dgm:prSet/>
      <dgm:spPr/>
      <dgm:t>
        <a:bodyPr/>
        <a:lstStyle/>
        <a:p>
          <a:endParaRPr lang="sv-SE"/>
        </a:p>
      </dgm:t>
    </dgm:pt>
    <dgm:pt modelId="{43F454A6-CF96-4D48-A407-867740D59CCE}" type="asst">
      <dgm:prSet phldrT="[Text]" custT="1"/>
      <dgm:spPr/>
      <dgm:t>
        <a:bodyPr/>
        <a:lstStyle/>
        <a:p>
          <a:r>
            <a:rPr lang="sv-SE" sz="1200" dirty="0" err="1"/>
            <a:t>Förvaltningscontroller</a:t>
          </a:r>
          <a:endParaRPr lang="sv-SE" sz="1200" dirty="0"/>
        </a:p>
      </dgm:t>
    </dgm:pt>
    <dgm:pt modelId="{E2809B91-D873-4B7A-B0E7-EB3DCF22DB0B}" type="parTrans" cxnId="{9D0C90F7-EB5D-4DD6-A6DE-595C999C734D}">
      <dgm:prSet/>
      <dgm:spPr/>
      <dgm:t>
        <a:bodyPr/>
        <a:lstStyle/>
        <a:p>
          <a:endParaRPr lang="sv-SE" sz="1200"/>
        </a:p>
      </dgm:t>
    </dgm:pt>
    <dgm:pt modelId="{914DAE83-F52C-44BD-A100-DBD06D29680A}" type="sibTrans" cxnId="{9D0C90F7-EB5D-4DD6-A6DE-595C999C734D}">
      <dgm:prSet/>
      <dgm:spPr/>
      <dgm:t>
        <a:bodyPr/>
        <a:lstStyle/>
        <a:p>
          <a:endParaRPr lang="sv-SE"/>
        </a:p>
      </dgm:t>
    </dgm:pt>
    <dgm:pt modelId="{878D794E-AF9A-493B-BBE1-4D92FA4D2673}" type="asst">
      <dgm:prSet phldrT="[Text]" custT="1"/>
      <dgm:spPr/>
      <dgm:t>
        <a:bodyPr/>
        <a:lstStyle/>
        <a:p>
          <a:r>
            <a:rPr lang="sv-SE" sz="1200" dirty="0"/>
            <a:t>Avdelningschef</a:t>
          </a:r>
        </a:p>
        <a:p>
          <a:r>
            <a:rPr lang="sv-SE" sz="1200" dirty="0"/>
            <a:t>HR</a:t>
          </a:r>
        </a:p>
      </dgm:t>
    </dgm:pt>
    <dgm:pt modelId="{FC60DD67-C501-4362-83B3-9F61D991ED12}" type="parTrans" cxnId="{39944FC5-4A1D-4244-9B12-36B6151A9E1F}">
      <dgm:prSet/>
      <dgm:spPr/>
      <dgm:t>
        <a:bodyPr/>
        <a:lstStyle/>
        <a:p>
          <a:endParaRPr lang="sv-SE" sz="1200"/>
        </a:p>
      </dgm:t>
    </dgm:pt>
    <dgm:pt modelId="{655CD46C-396F-41B0-9D6E-712AAB5276C7}" type="sibTrans" cxnId="{39944FC5-4A1D-4244-9B12-36B6151A9E1F}">
      <dgm:prSet/>
      <dgm:spPr/>
      <dgm:t>
        <a:bodyPr/>
        <a:lstStyle/>
        <a:p>
          <a:endParaRPr lang="sv-SE"/>
        </a:p>
      </dgm:t>
    </dgm:pt>
    <dgm:pt modelId="{5BE65349-5983-4DE8-91C7-E632856D9D63}" type="asst">
      <dgm:prSet phldrT="[Text]" custT="1"/>
      <dgm:spPr/>
      <dgm:t>
        <a:bodyPr/>
        <a:lstStyle/>
        <a:p>
          <a:r>
            <a:rPr lang="sv-SE" sz="1200" dirty="0"/>
            <a:t>Avdelningschef</a:t>
          </a:r>
        </a:p>
        <a:p>
          <a:r>
            <a:rPr lang="sv-SE" sz="1200" dirty="0"/>
            <a:t>Stab/Kommunikation</a:t>
          </a:r>
        </a:p>
      </dgm:t>
    </dgm:pt>
    <dgm:pt modelId="{0C476329-C11A-4D51-B3B1-23FB35B9640E}" type="parTrans" cxnId="{27FCAA8D-1F5F-47AE-89AE-828E9BD21776}">
      <dgm:prSet/>
      <dgm:spPr/>
      <dgm:t>
        <a:bodyPr/>
        <a:lstStyle/>
        <a:p>
          <a:endParaRPr lang="sv-SE" sz="1200"/>
        </a:p>
      </dgm:t>
    </dgm:pt>
    <dgm:pt modelId="{521338EE-2901-4658-87B2-51F7FCDEBE77}" type="sibTrans" cxnId="{27FCAA8D-1F5F-47AE-89AE-828E9BD21776}">
      <dgm:prSet/>
      <dgm:spPr/>
      <dgm:t>
        <a:bodyPr/>
        <a:lstStyle/>
        <a:p>
          <a:endParaRPr lang="sv-SE"/>
        </a:p>
      </dgm:t>
    </dgm:pt>
    <dgm:pt modelId="{7523B452-0DC6-4183-A1E0-7699A06FDC65}">
      <dgm:prSet phldrT="[Text]" custT="1"/>
      <dgm:spPr/>
      <dgm:t>
        <a:bodyPr/>
        <a:lstStyle/>
        <a:p>
          <a:r>
            <a:rPr lang="sv-SE" sz="1200" dirty="0"/>
            <a:t>Avdelningschef </a:t>
          </a:r>
        </a:p>
        <a:p>
          <a:r>
            <a:rPr lang="sv-SE" sz="1200" dirty="0"/>
            <a:t>Boende och hemlöshet</a:t>
          </a:r>
        </a:p>
        <a:p>
          <a:r>
            <a:rPr lang="sv-SE" sz="1200" dirty="0"/>
            <a:t>Ca 5-6 EC + 30 GC</a:t>
          </a:r>
        </a:p>
      </dgm:t>
    </dgm:pt>
    <dgm:pt modelId="{67B20CF7-67D1-49DE-B192-182D899FD2AA}" type="parTrans" cxnId="{60005CD0-A7D9-4AD5-A6CF-D79874C5CB16}">
      <dgm:prSet/>
      <dgm:spPr/>
      <dgm:t>
        <a:bodyPr/>
        <a:lstStyle/>
        <a:p>
          <a:endParaRPr lang="sv-SE" sz="1200"/>
        </a:p>
      </dgm:t>
    </dgm:pt>
    <dgm:pt modelId="{0F64E5A4-A55F-462C-839C-41348D13ABBC}" type="sibTrans" cxnId="{60005CD0-A7D9-4AD5-A6CF-D79874C5CB16}">
      <dgm:prSet/>
      <dgm:spPr/>
      <dgm:t>
        <a:bodyPr/>
        <a:lstStyle/>
        <a:p>
          <a:endParaRPr lang="sv-SE"/>
        </a:p>
      </dgm:t>
    </dgm:pt>
    <dgm:pt modelId="{060DD502-9170-460B-92A3-0BE696201389}">
      <dgm:prSet phldrT="[Text]" custT="1"/>
      <dgm:spPr/>
      <dgm:t>
        <a:bodyPr/>
        <a:lstStyle/>
        <a:p>
          <a:r>
            <a:rPr lang="sv-SE" sz="1200" dirty="0"/>
            <a:t>Avdelningschef</a:t>
          </a:r>
        </a:p>
        <a:p>
          <a:r>
            <a:rPr lang="sv-SE" sz="1200" dirty="0"/>
            <a:t>Samlad planerings- och inköpsfunktion (SPINK)</a:t>
          </a:r>
        </a:p>
      </dgm:t>
    </dgm:pt>
    <dgm:pt modelId="{0E5B06AE-4565-480C-8B6E-275406C2B318}" type="parTrans" cxnId="{CFBF31A6-5724-4D28-9AA4-56A6778B2C13}">
      <dgm:prSet/>
      <dgm:spPr/>
      <dgm:t>
        <a:bodyPr/>
        <a:lstStyle/>
        <a:p>
          <a:endParaRPr lang="sv-SE" sz="1200"/>
        </a:p>
      </dgm:t>
    </dgm:pt>
    <dgm:pt modelId="{992F0F78-9ECF-4EC0-A39E-BFB14573564A}" type="sibTrans" cxnId="{CFBF31A6-5724-4D28-9AA4-56A6778B2C13}">
      <dgm:prSet/>
      <dgm:spPr/>
      <dgm:t>
        <a:bodyPr/>
        <a:lstStyle/>
        <a:p>
          <a:endParaRPr lang="sv-SE"/>
        </a:p>
      </dgm:t>
    </dgm:pt>
    <dgm:pt modelId="{98F97965-A815-4089-A4F9-6FA4B5134719}">
      <dgm:prSet phldrT="[Text]" custT="1"/>
      <dgm:spPr/>
      <dgm:t>
        <a:bodyPr/>
        <a:lstStyle/>
        <a:p>
          <a:r>
            <a:rPr lang="sv-SE" sz="1200" dirty="0"/>
            <a:t>Avdelningschef </a:t>
          </a:r>
        </a:p>
        <a:p>
          <a:r>
            <a:rPr lang="sv-SE" sz="1200" dirty="0"/>
            <a:t>Vuxen och försörjningsstöd</a:t>
          </a:r>
        </a:p>
        <a:p>
          <a:r>
            <a:rPr lang="sv-SE" sz="1200" dirty="0"/>
            <a:t>Ca 5-6 EC </a:t>
          </a:r>
        </a:p>
      </dgm:t>
    </dgm:pt>
    <dgm:pt modelId="{7211F9ED-863C-46A8-9347-6652B55E855C}" type="sibTrans" cxnId="{A189AE54-07FA-47DF-8D8E-8CBD31833F49}">
      <dgm:prSet/>
      <dgm:spPr/>
      <dgm:t>
        <a:bodyPr/>
        <a:lstStyle/>
        <a:p>
          <a:endParaRPr lang="sv-SE"/>
        </a:p>
      </dgm:t>
    </dgm:pt>
    <dgm:pt modelId="{0C68D7E3-147F-4238-A910-C59BBD58855B}" type="parTrans" cxnId="{A189AE54-07FA-47DF-8D8E-8CBD31833F49}">
      <dgm:prSet/>
      <dgm:spPr/>
      <dgm:t>
        <a:bodyPr/>
        <a:lstStyle/>
        <a:p>
          <a:endParaRPr lang="sv-SE" sz="1200"/>
        </a:p>
      </dgm:t>
    </dgm:pt>
    <dgm:pt modelId="{751DC988-E4F6-4EA0-B720-AADD1CA38E75}" type="pres">
      <dgm:prSet presAssocID="{7E9D4FB8-E06D-45B6-ADE1-FE242B508879}" presName="hierChild1" presStyleCnt="0">
        <dgm:presLayoutVars>
          <dgm:orgChart val="1"/>
          <dgm:chPref val="1"/>
          <dgm:dir/>
          <dgm:animOne val="branch"/>
          <dgm:animLvl val="lvl"/>
          <dgm:resizeHandles/>
        </dgm:presLayoutVars>
      </dgm:prSet>
      <dgm:spPr/>
    </dgm:pt>
    <dgm:pt modelId="{7B40FA57-95F0-478D-81CC-8BE8F7DBE79E}" type="pres">
      <dgm:prSet presAssocID="{3B154504-4729-4148-B5AE-42D59338EBF4}" presName="hierRoot1" presStyleCnt="0">
        <dgm:presLayoutVars>
          <dgm:hierBranch val="init"/>
        </dgm:presLayoutVars>
      </dgm:prSet>
      <dgm:spPr/>
    </dgm:pt>
    <dgm:pt modelId="{17C821D7-195C-4597-A9C6-DE8277A83F7F}" type="pres">
      <dgm:prSet presAssocID="{3B154504-4729-4148-B5AE-42D59338EBF4}" presName="rootComposite1" presStyleCnt="0"/>
      <dgm:spPr/>
    </dgm:pt>
    <dgm:pt modelId="{D87A5200-4D52-4804-9A60-7686BF2ADC91}" type="pres">
      <dgm:prSet presAssocID="{3B154504-4729-4148-B5AE-42D59338EBF4}" presName="rootText1" presStyleLbl="node0" presStyleIdx="0" presStyleCnt="1" custLinFactNeighborY="-52109">
        <dgm:presLayoutVars>
          <dgm:chPref val="3"/>
        </dgm:presLayoutVars>
      </dgm:prSet>
      <dgm:spPr/>
    </dgm:pt>
    <dgm:pt modelId="{647CE736-3524-4754-B49E-5E485F540872}" type="pres">
      <dgm:prSet presAssocID="{3B154504-4729-4148-B5AE-42D59338EBF4}" presName="rootConnector1" presStyleLbl="node1" presStyleIdx="0" presStyleCnt="0"/>
      <dgm:spPr/>
    </dgm:pt>
    <dgm:pt modelId="{17CE3F25-E1C6-469D-BD8E-52CE32474C28}" type="pres">
      <dgm:prSet presAssocID="{3B154504-4729-4148-B5AE-42D59338EBF4}" presName="hierChild2" presStyleCnt="0"/>
      <dgm:spPr/>
    </dgm:pt>
    <dgm:pt modelId="{28472AFB-2031-40C4-8CBE-4373CBDC3B95}" type="pres">
      <dgm:prSet presAssocID="{C605AB5A-F451-43BC-9A3C-9570961024F2}" presName="Name37" presStyleLbl="parChTrans1D2" presStyleIdx="0" presStyleCnt="9"/>
      <dgm:spPr/>
    </dgm:pt>
    <dgm:pt modelId="{60BA37BE-06FE-4437-BCAC-BDFBF234C99A}" type="pres">
      <dgm:prSet presAssocID="{6E5F7EAC-1681-4FF3-97DE-11D609037BE2}" presName="hierRoot2" presStyleCnt="0">
        <dgm:presLayoutVars>
          <dgm:hierBranch val="init"/>
        </dgm:presLayoutVars>
      </dgm:prSet>
      <dgm:spPr/>
    </dgm:pt>
    <dgm:pt modelId="{494C32EA-A8C2-4411-B36E-750E868AF2A6}" type="pres">
      <dgm:prSet presAssocID="{6E5F7EAC-1681-4FF3-97DE-11D609037BE2}" presName="rootComposite" presStyleCnt="0"/>
      <dgm:spPr/>
    </dgm:pt>
    <dgm:pt modelId="{C82F12FC-78E5-4B56-9C68-7DAFE892F266}" type="pres">
      <dgm:prSet presAssocID="{6E5F7EAC-1681-4FF3-97DE-11D609037BE2}" presName="rootText" presStyleLbl="node2" presStyleIdx="0" presStyleCnt="5">
        <dgm:presLayoutVars>
          <dgm:chPref val="3"/>
        </dgm:presLayoutVars>
      </dgm:prSet>
      <dgm:spPr/>
    </dgm:pt>
    <dgm:pt modelId="{33E3985D-E665-4B48-90DC-BB3F787BF48E}" type="pres">
      <dgm:prSet presAssocID="{6E5F7EAC-1681-4FF3-97DE-11D609037BE2}" presName="rootConnector" presStyleLbl="node2" presStyleIdx="0" presStyleCnt="5"/>
      <dgm:spPr/>
    </dgm:pt>
    <dgm:pt modelId="{E4B45F44-43B1-40E5-8821-C8EDC709FD86}" type="pres">
      <dgm:prSet presAssocID="{6E5F7EAC-1681-4FF3-97DE-11D609037BE2}" presName="hierChild4" presStyleCnt="0"/>
      <dgm:spPr/>
    </dgm:pt>
    <dgm:pt modelId="{4F919C36-6C0A-45AD-88A5-595692C2631A}" type="pres">
      <dgm:prSet presAssocID="{6E5F7EAC-1681-4FF3-97DE-11D609037BE2}" presName="hierChild5" presStyleCnt="0"/>
      <dgm:spPr/>
    </dgm:pt>
    <dgm:pt modelId="{B4A85E79-D5F9-4F6C-AA81-495A3D066DC5}" type="pres">
      <dgm:prSet presAssocID="{0C68D7E3-147F-4238-A910-C59BBD58855B}" presName="Name37" presStyleLbl="parChTrans1D2" presStyleIdx="1" presStyleCnt="9"/>
      <dgm:spPr/>
    </dgm:pt>
    <dgm:pt modelId="{7E25E519-D835-405E-BEF6-22F1F98A3216}" type="pres">
      <dgm:prSet presAssocID="{98F97965-A815-4089-A4F9-6FA4B5134719}" presName="hierRoot2" presStyleCnt="0">
        <dgm:presLayoutVars>
          <dgm:hierBranch val="init"/>
        </dgm:presLayoutVars>
      </dgm:prSet>
      <dgm:spPr/>
    </dgm:pt>
    <dgm:pt modelId="{E04C2008-BA25-4CAA-8FC3-91C1A31E7678}" type="pres">
      <dgm:prSet presAssocID="{98F97965-A815-4089-A4F9-6FA4B5134719}" presName="rootComposite" presStyleCnt="0"/>
      <dgm:spPr/>
    </dgm:pt>
    <dgm:pt modelId="{5C3FEEA5-2ECB-4DBF-8DB7-FCD311748BEE}" type="pres">
      <dgm:prSet presAssocID="{98F97965-A815-4089-A4F9-6FA4B5134719}" presName="rootText" presStyleLbl="node2" presStyleIdx="1" presStyleCnt="5">
        <dgm:presLayoutVars>
          <dgm:chPref val="3"/>
        </dgm:presLayoutVars>
      </dgm:prSet>
      <dgm:spPr/>
    </dgm:pt>
    <dgm:pt modelId="{64E0DC0C-D17B-485B-81D8-B034C7F732B9}" type="pres">
      <dgm:prSet presAssocID="{98F97965-A815-4089-A4F9-6FA4B5134719}" presName="rootConnector" presStyleLbl="node2" presStyleIdx="1" presStyleCnt="5"/>
      <dgm:spPr/>
    </dgm:pt>
    <dgm:pt modelId="{07F26FBF-A641-4669-AF87-80BEA2B15D51}" type="pres">
      <dgm:prSet presAssocID="{98F97965-A815-4089-A4F9-6FA4B5134719}" presName="hierChild4" presStyleCnt="0"/>
      <dgm:spPr/>
    </dgm:pt>
    <dgm:pt modelId="{B32C1DC4-65C8-4169-98A9-4FFBC2160DF8}" type="pres">
      <dgm:prSet presAssocID="{98F97965-A815-4089-A4F9-6FA4B5134719}" presName="hierChild5" presStyleCnt="0"/>
      <dgm:spPr/>
    </dgm:pt>
    <dgm:pt modelId="{74436E31-E77C-4262-9BD7-78C8413987E1}" type="pres">
      <dgm:prSet presAssocID="{EB4955AD-FDDC-4125-9A9F-7E78517C7D2F}" presName="Name37" presStyleLbl="parChTrans1D2" presStyleIdx="2" presStyleCnt="9"/>
      <dgm:spPr/>
    </dgm:pt>
    <dgm:pt modelId="{2D9BF1C9-EFFA-4C8E-9D82-877B8F6C854D}" type="pres">
      <dgm:prSet presAssocID="{19334773-666F-42B2-8880-F0659A26DCED}" presName="hierRoot2" presStyleCnt="0">
        <dgm:presLayoutVars>
          <dgm:hierBranch val="init"/>
        </dgm:presLayoutVars>
      </dgm:prSet>
      <dgm:spPr/>
    </dgm:pt>
    <dgm:pt modelId="{3CBB6C42-A756-4E29-8525-8D5286318A9B}" type="pres">
      <dgm:prSet presAssocID="{19334773-666F-42B2-8880-F0659A26DCED}" presName="rootComposite" presStyleCnt="0"/>
      <dgm:spPr/>
    </dgm:pt>
    <dgm:pt modelId="{A252815E-C432-432E-B961-4EB6EABAA14B}" type="pres">
      <dgm:prSet presAssocID="{19334773-666F-42B2-8880-F0659A26DCED}" presName="rootText" presStyleLbl="node2" presStyleIdx="2" presStyleCnt="5">
        <dgm:presLayoutVars>
          <dgm:chPref val="3"/>
        </dgm:presLayoutVars>
      </dgm:prSet>
      <dgm:spPr/>
    </dgm:pt>
    <dgm:pt modelId="{44DD1610-0344-4D38-BAF4-8C1E5C38D271}" type="pres">
      <dgm:prSet presAssocID="{19334773-666F-42B2-8880-F0659A26DCED}" presName="rootConnector" presStyleLbl="node2" presStyleIdx="2" presStyleCnt="5"/>
      <dgm:spPr/>
    </dgm:pt>
    <dgm:pt modelId="{C6DA7168-CD71-4F09-AFC9-4A7F19E247A5}" type="pres">
      <dgm:prSet presAssocID="{19334773-666F-42B2-8880-F0659A26DCED}" presName="hierChild4" presStyleCnt="0"/>
      <dgm:spPr/>
    </dgm:pt>
    <dgm:pt modelId="{C9C181EC-2837-4ACC-8ED4-319EABA67E0A}" type="pres">
      <dgm:prSet presAssocID="{19334773-666F-42B2-8880-F0659A26DCED}" presName="hierChild5" presStyleCnt="0"/>
      <dgm:spPr/>
    </dgm:pt>
    <dgm:pt modelId="{288729A4-A458-40F7-BBAD-9D416D6977D3}" type="pres">
      <dgm:prSet presAssocID="{67B20CF7-67D1-49DE-B192-182D899FD2AA}" presName="Name37" presStyleLbl="parChTrans1D2" presStyleIdx="3" presStyleCnt="9"/>
      <dgm:spPr/>
    </dgm:pt>
    <dgm:pt modelId="{B356D087-A128-418B-B2B8-8CFEBDAA14EA}" type="pres">
      <dgm:prSet presAssocID="{7523B452-0DC6-4183-A1E0-7699A06FDC65}" presName="hierRoot2" presStyleCnt="0">
        <dgm:presLayoutVars>
          <dgm:hierBranch val="init"/>
        </dgm:presLayoutVars>
      </dgm:prSet>
      <dgm:spPr/>
    </dgm:pt>
    <dgm:pt modelId="{CBD127D1-B9D4-4907-AFD8-B9649B53C26F}" type="pres">
      <dgm:prSet presAssocID="{7523B452-0DC6-4183-A1E0-7699A06FDC65}" presName="rootComposite" presStyleCnt="0"/>
      <dgm:spPr/>
    </dgm:pt>
    <dgm:pt modelId="{C11BE323-77AA-418D-89D8-DC6FB2CE7F41}" type="pres">
      <dgm:prSet presAssocID="{7523B452-0DC6-4183-A1E0-7699A06FDC65}" presName="rootText" presStyleLbl="node2" presStyleIdx="3" presStyleCnt="5">
        <dgm:presLayoutVars>
          <dgm:chPref val="3"/>
        </dgm:presLayoutVars>
      </dgm:prSet>
      <dgm:spPr/>
    </dgm:pt>
    <dgm:pt modelId="{B4B89C27-5BEB-4CEB-AF37-C609928F9E77}" type="pres">
      <dgm:prSet presAssocID="{7523B452-0DC6-4183-A1E0-7699A06FDC65}" presName="rootConnector" presStyleLbl="node2" presStyleIdx="3" presStyleCnt="5"/>
      <dgm:spPr/>
    </dgm:pt>
    <dgm:pt modelId="{8B099FC0-AE05-48F9-BB2D-CF8E874E4E31}" type="pres">
      <dgm:prSet presAssocID="{7523B452-0DC6-4183-A1E0-7699A06FDC65}" presName="hierChild4" presStyleCnt="0"/>
      <dgm:spPr/>
    </dgm:pt>
    <dgm:pt modelId="{F3830930-34E8-4CCE-8116-8AAB44205D1D}" type="pres">
      <dgm:prSet presAssocID="{7523B452-0DC6-4183-A1E0-7699A06FDC65}" presName="hierChild5" presStyleCnt="0"/>
      <dgm:spPr/>
    </dgm:pt>
    <dgm:pt modelId="{BEDD56AC-0B58-47F7-B16A-B369B5CC62D9}" type="pres">
      <dgm:prSet presAssocID="{0E5B06AE-4565-480C-8B6E-275406C2B318}" presName="Name37" presStyleLbl="parChTrans1D2" presStyleIdx="4" presStyleCnt="9"/>
      <dgm:spPr/>
    </dgm:pt>
    <dgm:pt modelId="{278C1E24-FC16-42C7-8D95-AC7A1E95432D}" type="pres">
      <dgm:prSet presAssocID="{060DD502-9170-460B-92A3-0BE696201389}" presName="hierRoot2" presStyleCnt="0">
        <dgm:presLayoutVars>
          <dgm:hierBranch val="init"/>
        </dgm:presLayoutVars>
      </dgm:prSet>
      <dgm:spPr/>
    </dgm:pt>
    <dgm:pt modelId="{99009C73-9137-4330-84E4-4CCE5DB17C47}" type="pres">
      <dgm:prSet presAssocID="{060DD502-9170-460B-92A3-0BE696201389}" presName="rootComposite" presStyleCnt="0"/>
      <dgm:spPr/>
    </dgm:pt>
    <dgm:pt modelId="{C70BAD07-15A3-4559-96C0-007676A0F837}" type="pres">
      <dgm:prSet presAssocID="{060DD502-9170-460B-92A3-0BE696201389}" presName="rootText" presStyleLbl="node2" presStyleIdx="4" presStyleCnt="5">
        <dgm:presLayoutVars>
          <dgm:chPref val="3"/>
        </dgm:presLayoutVars>
      </dgm:prSet>
      <dgm:spPr/>
    </dgm:pt>
    <dgm:pt modelId="{FF444599-C4F9-42D9-8DD6-123E6561AF9E}" type="pres">
      <dgm:prSet presAssocID="{060DD502-9170-460B-92A3-0BE696201389}" presName="rootConnector" presStyleLbl="node2" presStyleIdx="4" presStyleCnt="5"/>
      <dgm:spPr/>
    </dgm:pt>
    <dgm:pt modelId="{B720F7D2-C122-4FBF-9981-67C550DB7457}" type="pres">
      <dgm:prSet presAssocID="{060DD502-9170-460B-92A3-0BE696201389}" presName="hierChild4" presStyleCnt="0"/>
      <dgm:spPr/>
    </dgm:pt>
    <dgm:pt modelId="{9F5AE39B-5930-4B0B-B6D8-3D56133C6E07}" type="pres">
      <dgm:prSet presAssocID="{060DD502-9170-460B-92A3-0BE696201389}" presName="hierChild5" presStyleCnt="0"/>
      <dgm:spPr/>
    </dgm:pt>
    <dgm:pt modelId="{E3F019F6-B228-4AF5-8C88-5620200A35A7}" type="pres">
      <dgm:prSet presAssocID="{3B154504-4729-4148-B5AE-42D59338EBF4}" presName="hierChild3" presStyleCnt="0"/>
      <dgm:spPr/>
    </dgm:pt>
    <dgm:pt modelId="{0BD5C1EB-DEAB-4BB9-9345-A4A5D69455EF}" type="pres">
      <dgm:prSet presAssocID="{38D9B768-4AFC-42D5-A0E8-C02B2AA15CE8}" presName="Name111" presStyleLbl="parChTrans1D2" presStyleIdx="5" presStyleCnt="9"/>
      <dgm:spPr/>
    </dgm:pt>
    <dgm:pt modelId="{0D7C021B-B410-4699-AEFE-D7B8A3F721A0}" type="pres">
      <dgm:prSet presAssocID="{E97DAEE6-46F6-4712-A1ED-5E25BF2CA2F4}" presName="hierRoot3" presStyleCnt="0">
        <dgm:presLayoutVars>
          <dgm:hierBranch val="init"/>
        </dgm:presLayoutVars>
      </dgm:prSet>
      <dgm:spPr/>
    </dgm:pt>
    <dgm:pt modelId="{1787CDE0-A03C-49D0-9AAA-A02CA9BCAA6A}" type="pres">
      <dgm:prSet presAssocID="{E97DAEE6-46F6-4712-A1ED-5E25BF2CA2F4}" presName="rootComposite3" presStyleCnt="0"/>
      <dgm:spPr/>
    </dgm:pt>
    <dgm:pt modelId="{A6A990C1-BB4D-4C23-908B-9F901164AFEE}" type="pres">
      <dgm:prSet presAssocID="{E97DAEE6-46F6-4712-A1ED-5E25BF2CA2F4}" presName="rootText3" presStyleLbl="asst1" presStyleIdx="0" presStyleCnt="4" custLinFactNeighborX="-9014" custLinFactNeighborY="-61963">
        <dgm:presLayoutVars>
          <dgm:chPref val="3"/>
        </dgm:presLayoutVars>
      </dgm:prSet>
      <dgm:spPr/>
    </dgm:pt>
    <dgm:pt modelId="{84E8018F-27E9-454E-B0CF-E4077635145B}" type="pres">
      <dgm:prSet presAssocID="{E97DAEE6-46F6-4712-A1ED-5E25BF2CA2F4}" presName="rootConnector3" presStyleLbl="asst1" presStyleIdx="0" presStyleCnt="4"/>
      <dgm:spPr/>
    </dgm:pt>
    <dgm:pt modelId="{7E0A1ED0-B878-4E4D-9DB7-347D308C42E2}" type="pres">
      <dgm:prSet presAssocID="{E97DAEE6-46F6-4712-A1ED-5E25BF2CA2F4}" presName="hierChild6" presStyleCnt="0"/>
      <dgm:spPr/>
    </dgm:pt>
    <dgm:pt modelId="{CBC3EF9E-E094-4FAF-956F-DF28CB988F4D}" type="pres">
      <dgm:prSet presAssocID="{E97DAEE6-46F6-4712-A1ED-5E25BF2CA2F4}" presName="hierChild7" presStyleCnt="0"/>
      <dgm:spPr/>
    </dgm:pt>
    <dgm:pt modelId="{B4DA40CE-CCB4-4CC7-A94F-853AE5E1C192}" type="pres">
      <dgm:prSet presAssocID="{E2809B91-D873-4B7A-B0E7-EB3DCF22DB0B}" presName="Name111" presStyleLbl="parChTrans1D2" presStyleIdx="6" presStyleCnt="9"/>
      <dgm:spPr/>
    </dgm:pt>
    <dgm:pt modelId="{1F27E8D5-A025-4A87-AAD5-BAB95C5384C1}" type="pres">
      <dgm:prSet presAssocID="{43F454A6-CF96-4D48-A407-867740D59CCE}" presName="hierRoot3" presStyleCnt="0">
        <dgm:presLayoutVars>
          <dgm:hierBranch val="init"/>
        </dgm:presLayoutVars>
      </dgm:prSet>
      <dgm:spPr/>
    </dgm:pt>
    <dgm:pt modelId="{DE96D002-1105-4EDF-BC8D-C5C6380AD06C}" type="pres">
      <dgm:prSet presAssocID="{43F454A6-CF96-4D48-A407-867740D59CCE}" presName="rootComposite3" presStyleCnt="0"/>
      <dgm:spPr/>
    </dgm:pt>
    <dgm:pt modelId="{E71076B9-22E0-46D0-840C-CE3DC05ED1A2}" type="pres">
      <dgm:prSet presAssocID="{43F454A6-CF96-4D48-A407-867740D59CCE}" presName="rootText3" presStyleLbl="asst1" presStyleIdx="1" presStyleCnt="4" custLinFactNeighborX="9583" custLinFactNeighborY="-61604">
        <dgm:presLayoutVars>
          <dgm:chPref val="3"/>
        </dgm:presLayoutVars>
      </dgm:prSet>
      <dgm:spPr/>
    </dgm:pt>
    <dgm:pt modelId="{2554A01E-947E-49B7-9482-458F8EE37D1E}" type="pres">
      <dgm:prSet presAssocID="{43F454A6-CF96-4D48-A407-867740D59CCE}" presName="rootConnector3" presStyleLbl="asst1" presStyleIdx="1" presStyleCnt="4"/>
      <dgm:spPr/>
    </dgm:pt>
    <dgm:pt modelId="{BAB606CC-31E1-411F-9B9B-BD756E08E4FE}" type="pres">
      <dgm:prSet presAssocID="{43F454A6-CF96-4D48-A407-867740D59CCE}" presName="hierChild6" presStyleCnt="0"/>
      <dgm:spPr/>
    </dgm:pt>
    <dgm:pt modelId="{5CB14C94-5861-405E-B8BB-7AA250CABC59}" type="pres">
      <dgm:prSet presAssocID="{43F454A6-CF96-4D48-A407-867740D59CCE}" presName="hierChild7" presStyleCnt="0"/>
      <dgm:spPr/>
    </dgm:pt>
    <dgm:pt modelId="{07555A6A-046F-4AC6-A583-36EB81BD9084}" type="pres">
      <dgm:prSet presAssocID="{FC60DD67-C501-4362-83B3-9F61D991ED12}" presName="Name111" presStyleLbl="parChTrans1D2" presStyleIdx="7" presStyleCnt="9"/>
      <dgm:spPr/>
    </dgm:pt>
    <dgm:pt modelId="{9004CD36-C9F8-4E68-9C8C-E732CB064F9E}" type="pres">
      <dgm:prSet presAssocID="{878D794E-AF9A-493B-BBE1-4D92FA4D2673}" presName="hierRoot3" presStyleCnt="0">
        <dgm:presLayoutVars>
          <dgm:hierBranch val="init"/>
        </dgm:presLayoutVars>
      </dgm:prSet>
      <dgm:spPr/>
    </dgm:pt>
    <dgm:pt modelId="{462C9E85-20A1-43CF-B4C8-CBABB00E5EE2}" type="pres">
      <dgm:prSet presAssocID="{878D794E-AF9A-493B-BBE1-4D92FA4D2673}" presName="rootComposite3" presStyleCnt="0"/>
      <dgm:spPr/>
    </dgm:pt>
    <dgm:pt modelId="{FA11217C-494E-4AC4-9ED2-CA718A00F961}" type="pres">
      <dgm:prSet presAssocID="{878D794E-AF9A-493B-BBE1-4D92FA4D2673}" presName="rootText3" presStyleLbl="asst1" presStyleIdx="2" presStyleCnt="4" custLinFactNeighborX="-7529" custLinFactNeighborY="-71000">
        <dgm:presLayoutVars>
          <dgm:chPref val="3"/>
        </dgm:presLayoutVars>
      </dgm:prSet>
      <dgm:spPr/>
    </dgm:pt>
    <dgm:pt modelId="{7E341A89-CB12-4704-861B-E8FD2967D4CC}" type="pres">
      <dgm:prSet presAssocID="{878D794E-AF9A-493B-BBE1-4D92FA4D2673}" presName="rootConnector3" presStyleLbl="asst1" presStyleIdx="2" presStyleCnt="4"/>
      <dgm:spPr/>
    </dgm:pt>
    <dgm:pt modelId="{DA7EC294-C10B-42BB-B5C5-96783D2E9596}" type="pres">
      <dgm:prSet presAssocID="{878D794E-AF9A-493B-BBE1-4D92FA4D2673}" presName="hierChild6" presStyleCnt="0"/>
      <dgm:spPr/>
    </dgm:pt>
    <dgm:pt modelId="{B292CBBF-DA42-4EFD-98C0-A1FB9D1F228D}" type="pres">
      <dgm:prSet presAssocID="{878D794E-AF9A-493B-BBE1-4D92FA4D2673}" presName="hierChild7" presStyleCnt="0"/>
      <dgm:spPr/>
    </dgm:pt>
    <dgm:pt modelId="{FA3EFBBC-290C-440A-9F79-4E80B339DA61}" type="pres">
      <dgm:prSet presAssocID="{0C476329-C11A-4D51-B3B1-23FB35B9640E}" presName="Name111" presStyleLbl="parChTrans1D2" presStyleIdx="8" presStyleCnt="9"/>
      <dgm:spPr/>
    </dgm:pt>
    <dgm:pt modelId="{FFBD3D59-EF14-4CA2-BEA7-278FBA22DC4E}" type="pres">
      <dgm:prSet presAssocID="{5BE65349-5983-4DE8-91C7-E632856D9D63}" presName="hierRoot3" presStyleCnt="0">
        <dgm:presLayoutVars>
          <dgm:hierBranch val="init"/>
        </dgm:presLayoutVars>
      </dgm:prSet>
      <dgm:spPr/>
    </dgm:pt>
    <dgm:pt modelId="{40BBF933-9936-4792-9253-D450706C796B}" type="pres">
      <dgm:prSet presAssocID="{5BE65349-5983-4DE8-91C7-E632856D9D63}" presName="rootComposite3" presStyleCnt="0"/>
      <dgm:spPr/>
    </dgm:pt>
    <dgm:pt modelId="{D7BA820F-A77B-4EC1-8069-0DD5FD362153}" type="pres">
      <dgm:prSet presAssocID="{5BE65349-5983-4DE8-91C7-E632856D9D63}" presName="rootText3" presStyleLbl="asst1" presStyleIdx="3" presStyleCnt="4" custLinFactNeighborX="10267" custLinFactNeighborY="-71000">
        <dgm:presLayoutVars>
          <dgm:chPref val="3"/>
        </dgm:presLayoutVars>
      </dgm:prSet>
      <dgm:spPr/>
    </dgm:pt>
    <dgm:pt modelId="{41238CDD-72DA-472A-A274-1C9C2429A189}" type="pres">
      <dgm:prSet presAssocID="{5BE65349-5983-4DE8-91C7-E632856D9D63}" presName="rootConnector3" presStyleLbl="asst1" presStyleIdx="3" presStyleCnt="4"/>
      <dgm:spPr/>
    </dgm:pt>
    <dgm:pt modelId="{A5567395-DE30-4E14-A57A-17638F5D807B}" type="pres">
      <dgm:prSet presAssocID="{5BE65349-5983-4DE8-91C7-E632856D9D63}" presName="hierChild6" presStyleCnt="0"/>
      <dgm:spPr/>
    </dgm:pt>
    <dgm:pt modelId="{9C3EE665-8440-4C3D-A235-754428116C63}" type="pres">
      <dgm:prSet presAssocID="{5BE65349-5983-4DE8-91C7-E632856D9D63}" presName="hierChild7" presStyleCnt="0"/>
      <dgm:spPr/>
    </dgm:pt>
  </dgm:ptLst>
  <dgm:cxnLst>
    <dgm:cxn modelId="{C219F202-84A5-4D96-89F9-52D788D9AFE6}" type="presOf" srcId="{67B20CF7-67D1-49DE-B192-182D899FD2AA}" destId="{288729A4-A458-40F7-BBAD-9D416D6977D3}" srcOrd="0" destOrd="0" presId="urn:microsoft.com/office/officeart/2005/8/layout/orgChart1"/>
    <dgm:cxn modelId="{FED50F03-8280-47FC-9E59-526689529565}" srcId="{3B154504-4729-4148-B5AE-42D59338EBF4}" destId="{E97DAEE6-46F6-4712-A1ED-5E25BF2CA2F4}" srcOrd="0" destOrd="0" parTransId="{38D9B768-4AFC-42D5-A0E8-C02B2AA15CE8}" sibTransId="{B6D9BC14-5BAB-46B1-A5B3-709860DEAC91}"/>
    <dgm:cxn modelId="{87F29807-6248-45C5-ADCF-E876EF7AE3AF}" type="presOf" srcId="{98F97965-A815-4089-A4F9-6FA4B5134719}" destId="{5C3FEEA5-2ECB-4DBF-8DB7-FCD311748BEE}" srcOrd="0" destOrd="0" presId="urn:microsoft.com/office/officeart/2005/8/layout/orgChart1"/>
    <dgm:cxn modelId="{E718301B-F4EA-4D00-A426-4B14E6AD333A}" type="presOf" srcId="{0C476329-C11A-4D51-B3B1-23FB35B9640E}" destId="{FA3EFBBC-290C-440A-9F79-4E80B339DA61}" srcOrd="0" destOrd="0" presId="urn:microsoft.com/office/officeart/2005/8/layout/orgChart1"/>
    <dgm:cxn modelId="{3D8D322F-AE97-460D-8F42-BD39B39037AF}" type="presOf" srcId="{E2809B91-D873-4B7A-B0E7-EB3DCF22DB0B}" destId="{B4DA40CE-CCB4-4CC7-A94F-853AE5E1C192}" srcOrd="0" destOrd="0" presId="urn:microsoft.com/office/officeart/2005/8/layout/orgChart1"/>
    <dgm:cxn modelId="{0AC51E63-2085-4368-926A-FA588F84EB8E}" srcId="{7E9D4FB8-E06D-45B6-ADE1-FE242B508879}" destId="{3B154504-4729-4148-B5AE-42D59338EBF4}" srcOrd="0" destOrd="0" parTransId="{6C4B1C4F-431D-4A59-9691-73749AAEB7AE}" sibTransId="{BCE240B2-815D-49DF-8574-E79EB555DD96}"/>
    <dgm:cxn modelId="{B176656C-5B9C-4B01-9A2D-A18F69BCB9FB}" type="presOf" srcId="{5BE65349-5983-4DE8-91C7-E632856D9D63}" destId="{D7BA820F-A77B-4EC1-8069-0DD5FD362153}" srcOrd="0" destOrd="0" presId="urn:microsoft.com/office/officeart/2005/8/layout/orgChart1"/>
    <dgm:cxn modelId="{2A068D70-92A1-4DBF-AA07-756BAE424536}" type="presOf" srcId="{98F97965-A815-4089-A4F9-6FA4B5134719}" destId="{64E0DC0C-D17B-485B-81D8-B034C7F732B9}" srcOrd="1" destOrd="0" presId="urn:microsoft.com/office/officeart/2005/8/layout/orgChart1"/>
    <dgm:cxn modelId="{A189AE54-07FA-47DF-8D8E-8CBD31833F49}" srcId="{3B154504-4729-4148-B5AE-42D59338EBF4}" destId="{98F97965-A815-4089-A4F9-6FA4B5134719}" srcOrd="5" destOrd="0" parTransId="{0C68D7E3-147F-4238-A910-C59BBD58855B}" sibTransId="{7211F9ED-863C-46A8-9347-6652B55E855C}"/>
    <dgm:cxn modelId="{9D971975-2576-48B4-8CF0-0E7E96C971C6}" type="presOf" srcId="{7523B452-0DC6-4183-A1E0-7699A06FDC65}" destId="{B4B89C27-5BEB-4CEB-AF37-C609928F9E77}" srcOrd="1" destOrd="0" presId="urn:microsoft.com/office/officeart/2005/8/layout/orgChart1"/>
    <dgm:cxn modelId="{84956A79-C8D1-48D4-BCAF-7349729184C0}" type="presOf" srcId="{7523B452-0DC6-4183-A1E0-7699A06FDC65}" destId="{C11BE323-77AA-418D-89D8-DC6FB2CE7F41}" srcOrd="0" destOrd="0" presId="urn:microsoft.com/office/officeart/2005/8/layout/orgChart1"/>
    <dgm:cxn modelId="{F251B559-6E4D-4FC1-958C-9B08608D16E7}" type="presOf" srcId="{43F454A6-CF96-4D48-A407-867740D59CCE}" destId="{E71076B9-22E0-46D0-840C-CE3DC05ED1A2}" srcOrd="0" destOrd="0" presId="urn:microsoft.com/office/officeart/2005/8/layout/orgChart1"/>
    <dgm:cxn modelId="{26A49181-DAF8-4D43-8B2D-325590C21648}" type="presOf" srcId="{EB4955AD-FDDC-4125-9A9F-7E78517C7D2F}" destId="{74436E31-E77C-4262-9BD7-78C8413987E1}" srcOrd="0" destOrd="0" presId="urn:microsoft.com/office/officeart/2005/8/layout/orgChart1"/>
    <dgm:cxn modelId="{466CC587-C362-450D-8FE2-749B42E9F1B2}" type="presOf" srcId="{43F454A6-CF96-4D48-A407-867740D59CCE}" destId="{2554A01E-947E-49B7-9482-458F8EE37D1E}" srcOrd="1" destOrd="0" presId="urn:microsoft.com/office/officeart/2005/8/layout/orgChart1"/>
    <dgm:cxn modelId="{27FCAA8D-1F5F-47AE-89AE-828E9BD21776}" srcId="{3B154504-4729-4148-B5AE-42D59338EBF4}" destId="{5BE65349-5983-4DE8-91C7-E632856D9D63}" srcOrd="3" destOrd="0" parTransId="{0C476329-C11A-4D51-B3B1-23FB35B9640E}" sibTransId="{521338EE-2901-4658-87B2-51F7FCDEBE77}"/>
    <dgm:cxn modelId="{AF3C0D8E-5045-4748-AAFE-4B45E9E18D5C}" type="presOf" srcId="{38D9B768-4AFC-42D5-A0E8-C02B2AA15CE8}" destId="{0BD5C1EB-DEAB-4BB9-9345-A4A5D69455EF}" srcOrd="0" destOrd="0" presId="urn:microsoft.com/office/officeart/2005/8/layout/orgChart1"/>
    <dgm:cxn modelId="{DC6C6E8F-7250-4CD3-AF4D-128AAC327FE5}" type="presOf" srcId="{E97DAEE6-46F6-4712-A1ED-5E25BF2CA2F4}" destId="{84E8018F-27E9-454E-B0CF-E4077635145B}" srcOrd="1" destOrd="0" presId="urn:microsoft.com/office/officeart/2005/8/layout/orgChart1"/>
    <dgm:cxn modelId="{C8C7E595-0F2C-44E1-B5C0-4C5525AE5E5D}" type="presOf" srcId="{0E5B06AE-4565-480C-8B6E-275406C2B318}" destId="{BEDD56AC-0B58-47F7-B16A-B369B5CC62D9}" srcOrd="0" destOrd="0" presId="urn:microsoft.com/office/officeart/2005/8/layout/orgChart1"/>
    <dgm:cxn modelId="{26B46898-19DF-45D8-B10E-3BBBCC4DFDDD}" type="presOf" srcId="{6E5F7EAC-1681-4FF3-97DE-11D609037BE2}" destId="{33E3985D-E665-4B48-90DC-BB3F787BF48E}" srcOrd="1" destOrd="0" presId="urn:microsoft.com/office/officeart/2005/8/layout/orgChart1"/>
    <dgm:cxn modelId="{8A6983A1-726E-4E72-9C07-CC71604662B8}" type="presOf" srcId="{5BE65349-5983-4DE8-91C7-E632856D9D63}" destId="{41238CDD-72DA-472A-A274-1C9C2429A189}" srcOrd="1" destOrd="0" presId="urn:microsoft.com/office/officeart/2005/8/layout/orgChart1"/>
    <dgm:cxn modelId="{FEC7BAA4-92F7-4C16-9F85-75B74D6CEEB5}" type="presOf" srcId="{19334773-666F-42B2-8880-F0659A26DCED}" destId="{A252815E-C432-432E-B961-4EB6EABAA14B}" srcOrd="0" destOrd="0" presId="urn:microsoft.com/office/officeart/2005/8/layout/orgChart1"/>
    <dgm:cxn modelId="{CFBF31A6-5724-4D28-9AA4-56A6778B2C13}" srcId="{3B154504-4729-4148-B5AE-42D59338EBF4}" destId="{060DD502-9170-460B-92A3-0BE696201389}" srcOrd="8" destOrd="0" parTransId="{0E5B06AE-4565-480C-8B6E-275406C2B318}" sibTransId="{992F0F78-9ECF-4EC0-A39E-BFB14573564A}"/>
    <dgm:cxn modelId="{C90761A6-9C0C-414C-9B35-4B8C42EF1AB8}" type="presOf" srcId="{060DD502-9170-460B-92A3-0BE696201389}" destId="{FF444599-C4F9-42D9-8DD6-123E6561AF9E}" srcOrd="1" destOrd="0" presId="urn:microsoft.com/office/officeart/2005/8/layout/orgChart1"/>
    <dgm:cxn modelId="{9B0483AA-5EB2-461B-86E1-AC1056EE4386}" type="presOf" srcId="{FC60DD67-C501-4362-83B3-9F61D991ED12}" destId="{07555A6A-046F-4AC6-A583-36EB81BD9084}" srcOrd="0" destOrd="0" presId="urn:microsoft.com/office/officeart/2005/8/layout/orgChart1"/>
    <dgm:cxn modelId="{1FB743AC-A16D-443D-98F7-D5056EF74FE4}" type="presOf" srcId="{060DD502-9170-460B-92A3-0BE696201389}" destId="{C70BAD07-15A3-4559-96C0-007676A0F837}" srcOrd="0" destOrd="0" presId="urn:microsoft.com/office/officeart/2005/8/layout/orgChart1"/>
    <dgm:cxn modelId="{6244E1AF-0ABA-44DB-92E6-F8F97D760A63}" type="presOf" srcId="{C605AB5A-F451-43BC-9A3C-9570961024F2}" destId="{28472AFB-2031-40C4-8CBE-4373CBDC3B95}" srcOrd="0" destOrd="0" presId="urn:microsoft.com/office/officeart/2005/8/layout/orgChart1"/>
    <dgm:cxn modelId="{3798C6B4-E3B1-4E09-87A1-A6718DEE7A37}" type="presOf" srcId="{3B154504-4729-4148-B5AE-42D59338EBF4}" destId="{647CE736-3524-4754-B49E-5E485F540872}" srcOrd="1" destOrd="0" presId="urn:microsoft.com/office/officeart/2005/8/layout/orgChart1"/>
    <dgm:cxn modelId="{D1A05EB6-6175-4256-AE27-855F2D0EB875}" type="presOf" srcId="{3B154504-4729-4148-B5AE-42D59338EBF4}" destId="{D87A5200-4D52-4804-9A60-7686BF2ADC91}" srcOrd="0" destOrd="0" presId="urn:microsoft.com/office/officeart/2005/8/layout/orgChart1"/>
    <dgm:cxn modelId="{3EDC3DBC-84C6-4779-BB77-0A17DEBBDA17}" type="presOf" srcId="{6E5F7EAC-1681-4FF3-97DE-11D609037BE2}" destId="{C82F12FC-78E5-4B56-9C68-7DAFE892F266}" srcOrd="0" destOrd="0" presId="urn:microsoft.com/office/officeart/2005/8/layout/orgChart1"/>
    <dgm:cxn modelId="{533872BC-9B3D-4722-82BB-A53866FCE8D9}" type="presOf" srcId="{878D794E-AF9A-493B-BBE1-4D92FA4D2673}" destId="{FA11217C-494E-4AC4-9ED2-CA718A00F961}" srcOrd="0" destOrd="0" presId="urn:microsoft.com/office/officeart/2005/8/layout/orgChart1"/>
    <dgm:cxn modelId="{39944FC5-4A1D-4244-9B12-36B6151A9E1F}" srcId="{3B154504-4729-4148-B5AE-42D59338EBF4}" destId="{878D794E-AF9A-493B-BBE1-4D92FA4D2673}" srcOrd="2" destOrd="0" parTransId="{FC60DD67-C501-4362-83B3-9F61D991ED12}" sibTransId="{655CD46C-396F-41B0-9D6E-712AAB5276C7}"/>
    <dgm:cxn modelId="{E07B20CD-0B67-49F4-8873-4FBA7761B1EA}" type="presOf" srcId="{0C68D7E3-147F-4238-A910-C59BBD58855B}" destId="{B4A85E79-D5F9-4F6C-AA81-495A3D066DC5}" srcOrd="0" destOrd="0" presId="urn:microsoft.com/office/officeart/2005/8/layout/orgChart1"/>
    <dgm:cxn modelId="{720933CF-942E-4E93-89E3-5151B41E8CB7}" type="presOf" srcId="{E97DAEE6-46F6-4712-A1ED-5E25BF2CA2F4}" destId="{A6A990C1-BB4D-4C23-908B-9F901164AFEE}" srcOrd="0" destOrd="0" presId="urn:microsoft.com/office/officeart/2005/8/layout/orgChart1"/>
    <dgm:cxn modelId="{60005CD0-A7D9-4AD5-A6CF-D79874C5CB16}" srcId="{3B154504-4729-4148-B5AE-42D59338EBF4}" destId="{7523B452-0DC6-4183-A1E0-7699A06FDC65}" srcOrd="7" destOrd="0" parTransId="{67B20CF7-67D1-49DE-B192-182D899FD2AA}" sibTransId="{0F64E5A4-A55F-462C-839C-41348D13ABBC}"/>
    <dgm:cxn modelId="{DD2BCAD6-5FA6-42FC-B300-EF284A27AADA}" type="presOf" srcId="{878D794E-AF9A-493B-BBE1-4D92FA4D2673}" destId="{7E341A89-CB12-4704-861B-E8FD2967D4CC}" srcOrd="1" destOrd="0" presId="urn:microsoft.com/office/officeart/2005/8/layout/orgChart1"/>
    <dgm:cxn modelId="{ABBE8AE4-43E6-4E29-BF6E-EA00395A6883}" type="presOf" srcId="{19334773-666F-42B2-8880-F0659A26DCED}" destId="{44DD1610-0344-4D38-BAF4-8C1E5C38D271}" srcOrd="1" destOrd="0" presId="urn:microsoft.com/office/officeart/2005/8/layout/orgChart1"/>
    <dgm:cxn modelId="{5D5E47EA-D48C-4F2A-A8EC-DB5112F00ED3}" srcId="{3B154504-4729-4148-B5AE-42D59338EBF4}" destId="{19334773-666F-42B2-8880-F0659A26DCED}" srcOrd="6" destOrd="0" parTransId="{EB4955AD-FDDC-4125-9A9F-7E78517C7D2F}" sibTransId="{1AF95EB8-9956-42E5-A69E-82817BF703B0}"/>
    <dgm:cxn modelId="{B7C82CF5-D33E-483F-803A-169A774A9CF1}" type="presOf" srcId="{7E9D4FB8-E06D-45B6-ADE1-FE242B508879}" destId="{751DC988-E4F6-4EA0-B720-AADD1CA38E75}" srcOrd="0" destOrd="0" presId="urn:microsoft.com/office/officeart/2005/8/layout/orgChart1"/>
    <dgm:cxn modelId="{018B26F7-4C5A-45B4-A242-5CBE5B007743}" srcId="{3B154504-4729-4148-B5AE-42D59338EBF4}" destId="{6E5F7EAC-1681-4FF3-97DE-11D609037BE2}" srcOrd="4" destOrd="0" parTransId="{C605AB5A-F451-43BC-9A3C-9570961024F2}" sibTransId="{AFAB4F36-9C55-4CD1-AD30-B7396FF0799B}"/>
    <dgm:cxn modelId="{9D0C90F7-EB5D-4DD6-A6DE-595C999C734D}" srcId="{3B154504-4729-4148-B5AE-42D59338EBF4}" destId="{43F454A6-CF96-4D48-A407-867740D59CCE}" srcOrd="1" destOrd="0" parTransId="{E2809B91-D873-4B7A-B0E7-EB3DCF22DB0B}" sibTransId="{914DAE83-F52C-44BD-A100-DBD06D29680A}"/>
    <dgm:cxn modelId="{9F3EB61A-9EE2-48AD-B229-642BE34516F5}" type="presParOf" srcId="{751DC988-E4F6-4EA0-B720-AADD1CA38E75}" destId="{7B40FA57-95F0-478D-81CC-8BE8F7DBE79E}" srcOrd="0" destOrd="0" presId="urn:microsoft.com/office/officeart/2005/8/layout/orgChart1"/>
    <dgm:cxn modelId="{E30AFF94-65FA-4C9A-ABC5-CEC53A072780}" type="presParOf" srcId="{7B40FA57-95F0-478D-81CC-8BE8F7DBE79E}" destId="{17C821D7-195C-4597-A9C6-DE8277A83F7F}" srcOrd="0" destOrd="0" presId="urn:microsoft.com/office/officeart/2005/8/layout/orgChart1"/>
    <dgm:cxn modelId="{AB224CD3-ED37-48B6-BCF3-2B94DD7C8C14}" type="presParOf" srcId="{17C821D7-195C-4597-A9C6-DE8277A83F7F}" destId="{D87A5200-4D52-4804-9A60-7686BF2ADC91}" srcOrd="0" destOrd="0" presId="urn:microsoft.com/office/officeart/2005/8/layout/orgChart1"/>
    <dgm:cxn modelId="{FE5B50E5-5117-4DD8-9412-7A1F7EF43D85}" type="presParOf" srcId="{17C821D7-195C-4597-A9C6-DE8277A83F7F}" destId="{647CE736-3524-4754-B49E-5E485F540872}" srcOrd="1" destOrd="0" presId="urn:microsoft.com/office/officeart/2005/8/layout/orgChart1"/>
    <dgm:cxn modelId="{3850AB9C-11F6-425D-AEF3-7E6A4B169910}" type="presParOf" srcId="{7B40FA57-95F0-478D-81CC-8BE8F7DBE79E}" destId="{17CE3F25-E1C6-469D-BD8E-52CE32474C28}" srcOrd="1" destOrd="0" presId="urn:microsoft.com/office/officeart/2005/8/layout/orgChart1"/>
    <dgm:cxn modelId="{DC5E114C-37FF-41C2-AE2A-76E0A8340A90}" type="presParOf" srcId="{17CE3F25-E1C6-469D-BD8E-52CE32474C28}" destId="{28472AFB-2031-40C4-8CBE-4373CBDC3B95}" srcOrd="0" destOrd="0" presId="urn:microsoft.com/office/officeart/2005/8/layout/orgChart1"/>
    <dgm:cxn modelId="{E5B8D988-EB09-489A-8132-7B65D1DD2034}" type="presParOf" srcId="{17CE3F25-E1C6-469D-BD8E-52CE32474C28}" destId="{60BA37BE-06FE-4437-BCAC-BDFBF234C99A}" srcOrd="1" destOrd="0" presId="urn:microsoft.com/office/officeart/2005/8/layout/orgChart1"/>
    <dgm:cxn modelId="{3BF97FCF-CD11-4CDE-A603-E243EA537EF5}" type="presParOf" srcId="{60BA37BE-06FE-4437-BCAC-BDFBF234C99A}" destId="{494C32EA-A8C2-4411-B36E-750E868AF2A6}" srcOrd="0" destOrd="0" presId="urn:microsoft.com/office/officeart/2005/8/layout/orgChart1"/>
    <dgm:cxn modelId="{9F83FAE1-2FBF-41C8-AD90-5495237E414A}" type="presParOf" srcId="{494C32EA-A8C2-4411-B36E-750E868AF2A6}" destId="{C82F12FC-78E5-4B56-9C68-7DAFE892F266}" srcOrd="0" destOrd="0" presId="urn:microsoft.com/office/officeart/2005/8/layout/orgChart1"/>
    <dgm:cxn modelId="{C6721A4C-49CE-4C96-A39C-61FDD0922490}" type="presParOf" srcId="{494C32EA-A8C2-4411-B36E-750E868AF2A6}" destId="{33E3985D-E665-4B48-90DC-BB3F787BF48E}" srcOrd="1" destOrd="0" presId="urn:microsoft.com/office/officeart/2005/8/layout/orgChart1"/>
    <dgm:cxn modelId="{75F81EAB-325B-4E73-9226-42FB4A263B90}" type="presParOf" srcId="{60BA37BE-06FE-4437-BCAC-BDFBF234C99A}" destId="{E4B45F44-43B1-40E5-8821-C8EDC709FD86}" srcOrd="1" destOrd="0" presId="urn:microsoft.com/office/officeart/2005/8/layout/orgChart1"/>
    <dgm:cxn modelId="{8E5FB4E8-5F2A-4A2A-8E97-36127014A478}" type="presParOf" srcId="{60BA37BE-06FE-4437-BCAC-BDFBF234C99A}" destId="{4F919C36-6C0A-45AD-88A5-595692C2631A}" srcOrd="2" destOrd="0" presId="urn:microsoft.com/office/officeart/2005/8/layout/orgChart1"/>
    <dgm:cxn modelId="{C7AF921B-5EF8-4B46-8A86-5AB5E37C70C3}" type="presParOf" srcId="{17CE3F25-E1C6-469D-BD8E-52CE32474C28}" destId="{B4A85E79-D5F9-4F6C-AA81-495A3D066DC5}" srcOrd="2" destOrd="0" presId="urn:microsoft.com/office/officeart/2005/8/layout/orgChart1"/>
    <dgm:cxn modelId="{D33074F1-2FAF-4922-AF84-D4C8772739C8}" type="presParOf" srcId="{17CE3F25-E1C6-469D-BD8E-52CE32474C28}" destId="{7E25E519-D835-405E-BEF6-22F1F98A3216}" srcOrd="3" destOrd="0" presId="urn:microsoft.com/office/officeart/2005/8/layout/orgChart1"/>
    <dgm:cxn modelId="{0814FAE1-6AEB-45E1-9A4C-CC08743F7B85}" type="presParOf" srcId="{7E25E519-D835-405E-BEF6-22F1F98A3216}" destId="{E04C2008-BA25-4CAA-8FC3-91C1A31E7678}" srcOrd="0" destOrd="0" presId="urn:microsoft.com/office/officeart/2005/8/layout/orgChart1"/>
    <dgm:cxn modelId="{5863A10E-678E-450E-A3B7-662C214ABB11}" type="presParOf" srcId="{E04C2008-BA25-4CAA-8FC3-91C1A31E7678}" destId="{5C3FEEA5-2ECB-4DBF-8DB7-FCD311748BEE}" srcOrd="0" destOrd="0" presId="urn:microsoft.com/office/officeart/2005/8/layout/orgChart1"/>
    <dgm:cxn modelId="{3EAE58EB-62FB-40FA-9341-858FA43E6C91}" type="presParOf" srcId="{E04C2008-BA25-4CAA-8FC3-91C1A31E7678}" destId="{64E0DC0C-D17B-485B-81D8-B034C7F732B9}" srcOrd="1" destOrd="0" presId="urn:microsoft.com/office/officeart/2005/8/layout/orgChart1"/>
    <dgm:cxn modelId="{8A7BF39B-63F1-4F54-BBF8-C94D2B0D1B7C}" type="presParOf" srcId="{7E25E519-D835-405E-BEF6-22F1F98A3216}" destId="{07F26FBF-A641-4669-AF87-80BEA2B15D51}" srcOrd="1" destOrd="0" presId="urn:microsoft.com/office/officeart/2005/8/layout/orgChart1"/>
    <dgm:cxn modelId="{987AA140-0A45-4AD5-87DB-8340D24A4310}" type="presParOf" srcId="{7E25E519-D835-405E-BEF6-22F1F98A3216}" destId="{B32C1DC4-65C8-4169-98A9-4FFBC2160DF8}" srcOrd="2" destOrd="0" presId="urn:microsoft.com/office/officeart/2005/8/layout/orgChart1"/>
    <dgm:cxn modelId="{91393D93-735B-4EB5-B5E4-3996C20CBE7B}" type="presParOf" srcId="{17CE3F25-E1C6-469D-BD8E-52CE32474C28}" destId="{74436E31-E77C-4262-9BD7-78C8413987E1}" srcOrd="4" destOrd="0" presId="urn:microsoft.com/office/officeart/2005/8/layout/orgChart1"/>
    <dgm:cxn modelId="{AD98861C-C4FC-4269-B874-C77EF097B5C7}" type="presParOf" srcId="{17CE3F25-E1C6-469D-BD8E-52CE32474C28}" destId="{2D9BF1C9-EFFA-4C8E-9D82-877B8F6C854D}" srcOrd="5" destOrd="0" presId="urn:microsoft.com/office/officeart/2005/8/layout/orgChart1"/>
    <dgm:cxn modelId="{1D815B41-AA58-46EC-B4EE-3FE7781CA95A}" type="presParOf" srcId="{2D9BF1C9-EFFA-4C8E-9D82-877B8F6C854D}" destId="{3CBB6C42-A756-4E29-8525-8D5286318A9B}" srcOrd="0" destOrd="0" presId="urn:microsoft.com/office/officeart/2005/8/layout/orgChart1"/>
    <dgm:cxn modelId="{2EE883A1-7F5A-48BA-B83D-5D58EAA24552}" type="presParOf" srcId="{3CBB6C42-A756-4E29-8525-8D5286318A9B}" destId="{A252815E-C432-432E-B961-4EB6EABAA14B}" srcOrd="0" destOrd="0" presId="urn:microsoft.com/office/officeart/2005/8/layout/orgChart1"/>
    <dgm:cxn modelId="{22FD2ED0-8567-4B72-A87B-ACE695F1028D}" type="presParOf" srcId="{3CBB6C42-A756-4E29-8525-8D5286318A9B}" destId="{44DD1610-0344-4D38-BAF4-8C1E5C38D271}" srcOrd="1" destOrd="0" presId="urn:microsoft.com/office/officeart/2005/8/layout/orgChart1"/>
    <dgm:cxn modelId="{73B2C165-2990-41CE-B6E5-5E10C60EC462}" type="presParOf" srcId="{2D9BF1C9-EFFA-4C8E-9D82-877B8F6C854D}" destId="{C6DA7168-CD71-4F09-AFC9-4A7F19E247A5}" srcOrd="1" destOrd="0" presId="urn:microsoft.com/office/officeart/2005/8/layout/orgChart1"/>
    <dgm:cxn modelId="{B06A8BC5-CC4A-498F-A9D0-743A65004E3B}" type="presParOf" srcId="{2D9BF1C9-EFFA-4C8E-9D82-877B8F6C854D}" destId="{C9C181EC-2837-4ACC-8ED4-319EABA67E0A}" srcOrd="2" destOrd="0" presId="urn:microsoft.com/office/officeart/2005/8/layout/orgChart1"/>
    <dgm:cxn modelId="{AACD67CE-2023-4B5B-B585-5647B914BBE9}" type="presParOf" srcId="{17CE3F25-E1C6-469D-BD8E-52CE32474C28}" destId="{288729A4-A458-40F7-BBAD-9D416D6977D3}" srcOrd="6" destOrd="0" presId="urn:microsoft.com/office/officeart/2005/8/layout/orgChart1"/>
    <dgm:cxn modelId="{2BB9667A-D08F-4EB8-93EF-0EC2083FF8C4}" type="presParOf" srcId="{17CE3F25-E1C6-469D-BD8E-52CE32474C28}" destId="{B356D087-A128-418B-B2B8-8CFEBDAA14EA}" srcOrd="7" destOrd="0" presId="urn:microsoft.com/office/officeart/2005/8/layout/orgChart1"/>
    <dgm:cxn modelId="{B2F257F5-5244-422D-9031-8F0636B605CF}" type="presParOf" srcId="{B356D087-A128-418B-B2B8-8CFEBDAA14EA}" destId="{CBD127D1-B9D4-4907-AFD8-B9649B53C26F}" srcOrd="0" destOrd="0" presId="urn:microsoft.com/office/officeart/2005/8/layout/orgChart1"/>
    <dgm:cxn modelId="{FC52140F-6BF3-469C-9C07-03A604EFA641}" type="presParOf" srcId="{CBD127D1-B9D4-4907-AFD8-B9649B53C26F}" destId="{C11BE323-77AA-418D-89D8-DC6FB2CE7F41}" srcOrd="0" destOrd="0" presId="urn:microsoft.com/office/officeart/2005/8/layout/orgChart1"/>
    <dgm:cxn modelId="{49C73688-C5F7-4311-A5D2-D14FD96B6319}" type="presParOf" srcId="{CBD127D1-B9D4-4907-AFD8-B9649B53C26F}" destId="{B4B89C27-5BEB-4CEB-AF37-C609928F9E77}" srcOrd="1" destOrd="0" presId="urn:microsoft.com/office/officeart/2005/8/layout/orgChart1"/>
    <dgm:cxn modelId="{9DD4BE66-3BFB-423F-8291-5F84398E14D1}" type="presParOf" srcId="{B356D087-A128-418B-B2B8-8CFEBDAA14EA}" destId="{8B099FC0-AE05-48F9-BB2D-CF8E874E4E31}" srcOrd="1" destOrd="0" presId="urn:microsoft.com/office/officeart/2005/8/layout/orgChart1"/>
    <dgm:cxn modelId="{3EDB9398-7E09-418D-8C3E-32CA4BB459C3}" type="presParOf" srcId="{B356D087-A128-418B-B2B8-8CFEBDAA14EA}" destId="{F3830930-34E8-4CCE-8116-8AAB44205D1D}" srcOrd="2" destOrd="0" presId="urn:microsoft.com/office/officeart/2005/8/layout/orgChart1"/>
    <dgm:cxn modelId="{64BB96B6-3F42-45E7-8C83-1D8F24F79B20}" type="presParOf" srcId="{17CE3F25-E1C6-469D-BD8E-52CE32474C28}" destId="{BEDD56AC-0B58-47F7-B16A-B369B5CC62D9}" srcOrd="8" destOrd="0" presId="urn:microsoft.com/office/officeart/2005/8/layout/orgChart1"/>
    <dgm:cxn modelId="{5A096CCB-7122-4931-A663-68DE02A1256A}" type="presParOf" srcId="{17CE3F25-E1C6-469D-BD8E-52CE32474C28}" destId="{278C1E24-FC16-42C7-8D95-AC7A1E95432D}" srcOrd="9" destOrd="0" presId="urn:microsoft.com/office/officeart/2005/8/layout/orgChart1"/>
    <dgm:cxn modelId="{50B1B80A-5510-4EE0-B8C0-90A17C8494B2}" type="presParOf" srcId="{278C1E24-FC16-42C7-8D95-AC7A1E95432D}" destId="{99009C73-9137-4330-84E4-4CCE5DB17C47}" srcOrd="0" destOrd="0" presId="urn:microsoft.com/office/officeart/2005/8/layout/orgChart1"/>
    <dgm:cxn modelId="{CD031EB7-E4CC-4CA6-9FAC-634AFCDE0CD9}" type="presParOf" srcId="{99009C73-9137-4330-84E4-4CCE5DB17C47}" destId="{C70BAD07-15A3-4559-96C0-007676A0F837}" srcOrd="0" destOrd="0" presId="urn:microsoft.com/office/officeart/2005/8/layout/orgChart1"/>
    <dgm:cxn modelId="{11518275-3353-4227-8B88-56C439221883}" type="presParOf" srcId="{99009C73-9137-4330-84E4-4CCE5DB17C47}" destId="{FF444599-C4F9-42D9-8DD6-123E6561AF9E}" srcOrd="1" destOrd="0" presId="urn:microsoft.com/office/officeart/2005/8/layout/orgChart1"/>
    <dgm:cxn modelId="{E490BA6B-C0C7-4721-9CD0-4F7A5C40C5C3}" type="presParOf" srcId="{278C1E24-FC16-42C7-8D95-AC7A1E95432D}" destId="{B720F7D2-C122-4FBF-9981-67C550DB7457}" srcOrd="1" destOrd="0" presId="urn:microsoft.com/office/officeart/2005/8/layout/orgChart1"/>
    <dgm:cxn modelId="{B2F2C6A8-48AA-4208-9696-F48D6071D1B7}" type="presParOf" srcId="{278C1E24-FC16-42C7-8D95-AC7A1E95432D}" destId="{9F5AE39B-5930-4B0B-B6D8-3D56133C6E07}" srcOrd="2" destOrd="0" presId="urn:microsoft.com/office/officeart/2005/8/layout/orgChart1"/>
    <dgm:cxn modelId="{BC8098DB-8A57-46DB-9869-32972FF600CE}" type="presParOf" srcId="{7B40FA57-95F0-478D-81CC-8BE8F7DBE79E}" destId="{E3F019F6-B228-4AF5-8C88-5620200A35A7}" srcOrd="2" destOrd="0" presId="urn:microsoft.com/office/officeart/2005/8/layout/orgChart1"/>
    <dgm:cxn modelId="{8864C0A8-A286-4AA4-AFA6-1B3BFF2260BB}" type="presParOf" srcId="{E3F019F6-B228-4AF5-8C88-5620200A35A7}" destId="{0BD5C1EB-DEAB-4BB9-9345-A4A5D69455EF}" srcOrd="0" destOrd="0" presId="urn:microsoft.com/office/officeart/2005/8/layout/orgChart1"/>
    <dgm:cxn modelId="{F5095F69-523A-4173-9C0B-FDDBF14D9697}" type="presParOf" srcId="{E3F019F6-B228-4AF5-8C88-5620200A35A7}" destId="{0D7C021B-B410-4699-AEFE-D7B8A3F721A0}" srcOrd="1" destOrd="0" presId="urn:microsoft.com/office/officeart/2005/8/layout/orgChart1"/>
    <dgm:cxn modelId="{591863A6-617A-4542-91ED-9BAE954F3DC3}" type="presParOf" srcId="{0D7C021B-B410-4699-AEFE-D7B8A3F721A0}" destId="{1787CDE0-A03C-49D0-9AAA-A02CA9BCAA6A}" srcOrd="0" destOrd="0" presId="urn:microsoft.com/office/officeart/2005/8/layout/orgChart1"/>
    <dgm:cxn modelId="{77170D4B-64E1-4574-8B6B-64FC5ADA75BA}" type="presParOf" srcId="{1787CDE0-A03C-49D0-9AAA-A02CA9BCAA6A}" destId="{A6A990C1-BB4D-4C23-908B-9F901164AFEE}" srcOrd="0" destOrd="0" presId="urn:microsoft.com/office/officeart/2005/8/layout/orgChart1"/>
    <dgm:cxn modelId="{89D46ACD-22FB-4433-B93A-5D0BBA11F65D}" type="presParOf" srcId="{1787CDE0-A03C-49D0-9AAA-A02CA9BCAA6A}" destId="{84E8018F-27E9-454E-B0CF-E4077635145B}" srcOrd="1" destOrd="0" presId="urn:microsoft.com/office/officeart/2005/8/layout/orgChart1"/>
    <dgm:cxn modelId="{143C9B17-A175-4D32-8DC8-A6B1C2EE6687}" type="presParOf" srcId="{0D7C021B-B410-4699-AEFE-D7B8A3F721A0}" destId="{7E0A1ED0-B878-4E4D-9DB7-347D308C42E2}" srcOrd="1" destOrd="0" presId="urn:microsoft.com/office/officeart/2005/8/layout/orgChart1"/>
    <dgm:cxn modelId="{750FA28E-ADEF-48B9-B4CC-DB1DCDF885F2}" type="presParOf" srcId="{0D7C021B-B410-4699-AEFE-D7B8A3F721A0}" destId="{CBC3EF9E-E094-4FAF-956F-DF28CB988F4D}" srcOrd="2" destOrd="0" presId="urn:microsoft.com/office/officeart/2005/8/layout/orgChart1"/>
    <dgm:cxn modelId="{FF4E74CC-6C7B-443B-9EEF-66445666D91B}" type="presParOf" srcId="{E3F019F6-B228-4AF5-8C88-5620200A35A7}" destId="{B4DA40CE-CCB4-4CC7-A94F-853AE5E1C192}" srcOrd="2" destOrd="0" presId="urn:microsoft.com/office/officeart/2005/8/layout/orgChart1"/>
    <dgm:cxn modelId="{0992DAFA-A6E2-4E57-9346-EA4933576D65}" type="presParOf" srcId="{E3F019F6-B228-4AF5-8C88-5620200A35A7}" destId="{1F27E8D5-A025-4A87-AAD5-BAB95C5384C1}" srcOrd="3" destOrd="0" presId="urn:microsoft.com/office/officeart/2005/8/layout/orgChart1"/>
    <dgm:cxn modelId="{6372080A-4D77-4D2F-8AE8-169312ED1056}" type="presParOf" srcId="{1F27E8D5-A025-4A87-AAD5-BAB95C5384C1}" destId="{DE96D002-1105-4EDF-BC8D-C5C6380AD06C}" srcOrd="0" destOrd="0" presId="urn:microsoft.com/office/officeart/2005/8/layout/orgChart1"/>
    <dgm:cxn modelId="{1A951CB0-9A0B-450A-8FB3-47689258E11C}" type="presParOf" srcId="{DE96D002-1105-4EDF-BC8D-C5C6380AD06C}" destId="{E71076B9-22E0-46D0-840C-CE3DC05ED1A2}" srcOrd="0" destOrd="0" presId="urn:microsoft.com/office/officeart/2005/8/layout/orgChart1"/>
    <dgm:cxn modelId="{7B643BC9-3ADF-40C0-BBFF-B46FFA4E7664}" type="presParOf" srcId="{DE96D002-1105-4EDF-BC8D-C5C6380AD06C}" destId="{2554A01E-947E-49B7-9482-458F8EE37D1E}" srcOrd="1" destOrd="0" presId="urn:microsoft.com/office/officeart/2005/8/layout/orgChart1"/>
    <dgm:cxn modelId="{AC2C3208-2331-40A3-A9D2-8A1D09D4AF94}" type="presParOf" srcId="{1F27E8D5-A025-4A87-AAD5-BAB95C5384C1}" destId="{BAB606CC-31E1-411F-9B9B-BD756E08E4FE}" srcOrd="1" destOrd="0" presId="urn:microsoft.com/office/officeart/2005/8/layout/orgChart1"/>
    <dgm:cxn modelId="{CF7330EC-8D91-4951-9025-D47670D99AD8}" type="presParOf" srcId="{1F27E8D5-A025-4A87-AAD5-BAB95C5384C1}" destId="{5CB14C94-5861-405E-B8BB-7AA250CABC59}" srcOrd="2" destOrd="0" presId="urn:microsoft.com/office/officeart/2005/8/layout/orgChart1"/>
    <dgm:cxn modelId="{7E77F070-A5FE-47E0-8B15-47D8CC2DC646}" type="presParOf" srcId="{E3F019F6-B228-4AF5-8C88-5620200A35A7}" destId="{07555A6A-046F-4AC6-A583-36EB81BD9084}" srcOrd="4" destOrd="0" presId="urn:microsoft.com/office/officeart/2005/8/layout/orgChart1"/>
    <dgm:cxn modelId="{FC756E06-F4E3-4AB3-BB3C-CE578A732C91}" type="presParOf" srcId="{E3F019F6-B228-4AF5-8C88-5620200A35A7}" destId="{9004CD36-C9F8-4E68-9C8C-E732CB064F9E}" srcOrd="5" destOrd="0" presId="urn:microsoft.com/office/officeart/2005/8/layout/orgChart1"/>
    <dgm:cxn modelId="{68C121DF-A219-4896-BF40-C9D27A376578}" type="presParOf" srcId="{9004CD36-C9F8-4E68-9C8C-E732CB064F9E}" destId="{462C9E85-20A1-43CF-B4C8-CBABB00E5EE2}" srcOrd="0" destOrd="0" presId="urn:microsoft.com/office/officeart/2005/8/layout/orgChart1"/>
    <dgm:cxn modelId="{93BA07B7-C708-48F0-86C5-F7B7FE746DA8}" type="presParOf" srcId="{462C9E85-20A1-43CF-B4C8-CBABB00E5EE2}" destId="{FA11217C-494E-4AC4-9ED2-CA718A00F961}" srcOrd="0" destOrd="0" presId="urn:microsoft.com/office/officeart/2005/8/layout/orgChart1"/>
    <dgm:cxn modelId="{461B51B5-2BBE-4341-B2A1-21B1F7572E60}" type="presParOf" srcId="{462C9E85-20A1-43CF-B4C8-CBABB00E5EE2}" destId="{7E341A89-CB12-4704-861B-E8FD2967D4CC}" srcOrd="1" destOrd="0" presId="urn:microsoft.com/office/officeart/2005/8/layout/orgChart1"/>
    <dgm:cxn modelId="{536460DD-CB6F-4A0C-9D61-CB4FAAC5E460}" type="presParOf" srcId="{9004CD36-C9F8-4E68-9C8C-E732CB064F9E}" destId="{DA7EC294-C10B-42BB-B5C5-96783D2E9596}" srcOrd="1" destOrd="0" presId="urn:microsoft.com/office/officeart/2005/8/layout/orgChart1"/>
    <dgm:cxn modelId="{55CA56FA-AC15-4C92-9EB4-0FE332AFDEAA}" type="presParOf" srcId="{9004CD36-C9F8-4E68-9C8C-E732CB064F9E}" destId="{B292CBBF-DA42-4EFD-98C0-A1FB9D1F228D}" srcOrd="2" destOrd="0" presId="urn:microsoft.com/office/officeart/2005/8/layout/orgChart1"/>
    <dgm:cxn modelId="{74D29A68-89C2-41D0-9931-46A925069ED6}" type="presParOf" srcId="{E3F019F6-B228-4AF5-8C88-5620200A35A7}" destId="{FA3EFBBC-290C-440A-9F79-4E80B339DA61}" srcOrd="6" destOrd="0" presId="urn:microsoft.com/office/officeart/2005/8/layout/orgChart1"/>
    <dgm:cxn modelId="{94E4DA59-CCB0-4C47-B5A8-5CDCE3E8064C}" type="presParOf" srcId="{E3F019F6-B228-4AF5-8C88-5620200A35A7}" destId="{FFBD3D59-EF14-4CA2-BEA7-278FBA22DC4E}" srcOrd="7" destOrd="0" presId="urn:microsoft.com/office/officeart/2005/8/layout/orgChart1"/>
    <dgm:cxn modelId="{6DB540D6-1E51-44BF-AF20-02F51065A78D}" type="presParOf" srcId="{FFBD3D59-EF14-4CA2-BEA7-278FBA22DC4E}" destId="{40BBF933-9936-4792-9253-D450706C796B}" srcOrd="0" destOrd="0" presId="urn:microsoft.com/office/officeart/2005/8/layout/orgChart1"/>
    <dgm:cxn modelId="{BFB55BA8-5E27-499F-8CFD-86914B5167B8}" type="presParOf" srcId="{40BBF933-9936-4792-9253-D450706C796B}" destId="{D7BA820F-A77B-4EC1-8069-0DD5FD362153}" srcOrd="0" destOrd="0" presId="urn:microsoft.com/office/officeart/2005/8/layout/orgChart1"/>
    <dgm:cxn modelId="{1BF9EDA1-74FA-49D6-8700-039580DBBA1F}" type="presParOf" srcId="{40BBF933-9936-4792-9253-D450706C796B}" destId="{41238CDD-72DA-472A-A274-1C9C2429A189}" srcOrd="1" destOrd="0" presId="urn:microsoft.com/office/officeart/2005/8/layout/orgChart1"/>
    <dgm:cxn modelId="{8610CE9F-F9F0-4F0D-8D10-8B4AD938DE83}" type="presParOf" srcId="{FFBD3D59-EF14-4CA2-BEA7-278FBA22DC4E}" destId="{A5567395-DE30-4E14-A57A-17638F5D807B}" srcOrd="1" destOrd="0" presId="urn:microsoft.com/office/officeart/2005/8/layout/orgChart1"/>
    <dgm:cxn modelId="{771787B4-1363-4C7D-9E81-6F90B28F8CDD}" type="presParOf" srcId="{FFBD3D59-EF14-4CA2-BEA7-278FBA22DC4E}" destId="{9C3EE665-8440-4C3D-A235-754428116C6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A799F-F68D-4AD1-BD8D-906348DBF1E3}">
      <dsp:nvSpPr>
        <dsp:cNvPr id="0" name=""/>
        <dsp:cNvSpPr/>
      </dsp:nvSpPr>
      <dsp:spPr>
        <a:xfrm>
          <a:off x="5325860" y="797297"/>
          <a:ext cx="298651" cy="2930073"/>
        </a:xfrm>
        <a:custGeom>
          <a:avLst/>
          <a:gdLst/>
          <a:ahLst/>
          <a:cxnLst/>
          <a:rect l="0" t="0" r="0" b="0"/>
          <a:pathLst>
            <a:path>
              <a:moveTo>
                <a:pt x="298651" y="0"/>
              </a:moveTo>
              <a:lnTo>
                <a:pt x="298651" y="2930073"/>
              </a:lnTo>
              <a:lnTo>
                <a:pt x="0" y="293007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EFBBC-290C-440A-9F79-4E80B339DA61}">
      <dsp:nvSpPr>
        <dsp:cNvPr id="0" name=""/>
        <dsp:cNvSpPr/>
      </dsp:nvSpPr>
      <dsp:spPr>
        <a:xfrm>
          <a:off x="5624512" y="797297"/>
          <a:ext cx="340525" cy="1937222"/>
        </a:xfrm>
        <a:custGeom>
          <a:avLst/>
          <a:gdLst/>
          <a:ahLst/>
          <a:cxnLst/>
          <a:rect l="0" t="0" r="0" b="0"/>
          <a:pathLst>
            <a:path>
              <a:moveTo>
                <a:pt x="0" y="0"/>
              </a:moveTo>
              <a:lnTo>
                <a:pt x="0" y="1937222"/>
              </a:lnTo>
              <a:lnTo>
                <a:pt x="340525" y="193722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555A6A-046F-4AC6-A583-36EB81BD9084}">
      <dsp:nvSpPr>
        <dsp:cNvPr id="0" name=""/>
        <dsp:cNvSpPr/>
      </dsp:nvSpPr>
      <dsp:spPr>
        <a:xfrm>
          <a:off x="5337022" y="797297"/>
          <a:ext cx="287489" cy="1927854"/>
        </a:xfrm>
        <a:custGeom>
          <a:avLst/>
          <a:gdLst/>
          <a:ahLst/>
          <a:cxnLst/>
          <a:rect l="0" t="0" r="0" b="0"/>
          <a:pathLst>
            <a:path>
              <a:moveTo>
                <a:pt x="287489" y="0"/>
              </a:moveTo>
              <a:lnTo>
                <a:pt x="287489" y="1927854"/>
              </a:lnTo>
              <a:lnTo>
                <a:pt x="0" y="192785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A40CE-CCB4-4CC7-A94F-853AE5E1C192}">
      <dsp:nvSpPr>
        <dsp:cNvPr id="0" name=""/>
        <dsp:cNvSpPr/>
      </dsp:nvSpPr>
      <dsp:spPr>
        <a:xfrm>
          <a:off x="5624512" y="797297"/>
          <a:ext cx="292129" cy="898725"/>
        </a:xfrm>
        <a:custGeom>
          <a:avLst/>
          <a:gdLst/>
          <a:ahLst/>
          <a:cxnLst/>
          <a:rect l="0" t="0" r="0" b="0"/>
          <a:pathLst>
            <a:path>
              <a:moveTo>
                <a:pt x="0" y="0"/>
              </a:moveTo>
              <a:lnTo>
                <a:pt x="0" y="898725"/>
              </a:lnTo>
              <a:lnTo>
                <a:pt x="292129" y="89872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D5C1EB-DEAB-4BB9-9345-A4A5D69455EF}">
      <dsp:nvSpPr>
        <dsp:cNvPr id="0" name=""/>
        <dsp:cNvSpPr/>
      </dsp:nvSpPr>
      <dsp:spPr>
        <a:xfrm>
          <a:off x="5337022" y="797297"/>
          <a:ext cx="287489" cy="895863"/>
        </a:xfrm>
        <a:custGeom>
          <a:avLst/>
          <a:gdLst/>
          <a:ahLst/>
          <a:cxnLst/>
          <a:rect l="0" t="0" r="0" b="0"/>
          <a:pathLst>
            <a:path>
              <a:moveTo>
                <a:pt x="287489" y="0"/>
              </a:moveTo>
              <a:lnTo>
                <a:pt x="287489" y="895863"/>
              </a:lnTo>
              <a:lnTo>
                <a:pt x="0" y="89586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3C5C6F-9A8C-4D5D-8CB8-B47BCD120B61}">
      <dsp:nvSpPr>
        <dsp:cNvPr id="0" name=""/>
        <dsp:cNvSpPr/>
      </dsp:nvSpPr>
      <dsp:spPr>
        <a:xfrm>
          <a:off x="5624512" y="797297"/>
          <a:ext cx="4823652" cy="3956570"/>
        </a:xfrm>
        <a:custGeom>
          <a:avLst/>
          <a:gdLst/>
          <a:ahLst/>
          <a:cxnLst/>
          <a:rect l="0" t="0" r="0" b="0"/>
          <a:pathLst>
            <a:path>
              <a:moveTo>
                <a:pt x="0" y="0"/>
              </a:moveTo>
              <a:lnTo>
                <a:pt x="0" y="3789138"/>
              </a:lnTo>
              <a:lnTo>
                <a:pt x="4823652" y="3789138"/>
              </a:lnTo>
              <a:lnTo>
                <a:pt x="4823652" y="39565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C45558-4F0A-47A6-9208-B36C24255710}">
      <dsp:nvSpPr>
        <dsp:cNvPr id="0" name=""/>
        <dsp:cNvSpPr/>
      </dsp:nvSpPr>
      <dsp:spPr>
        <a:xfrm>
          <a:off x="5624512" y="797297"/>
          <a:ext cx="2894191" cy="3956570"/>
        </a:xfrm>
        <a:custGeom>
          <a:avLst/>
          <a:gdLst/>
          <a:ahLst/>
          <a:cxnLst/>
          <a:rect l="0" t="0" r="0" b="0"/>
          <a:pathLst>
            <a:path>
              <a:moveTo>
                <a:pt x="0" y="0"/>
              </a:moveTo>
              <a:lnTo>
                <a:pt x="0" y="3789138"/>
              </a:lnTo>
              <a:lnTo>
                <a:pt x="2894191" y="3789138"/>
              </a:lnTo>
              <a:lnTo>
                <a:pt x="2894191" y="39565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D56AC-0B58-47F7-B16A-B369B5CC62D9}">
      <dsp:nvSpPr>
        <dsp:cNvPr id="0" name=""/>
        <dsp:cNvSpPr/>
      </dsp:nvSpPr>
      <dsp:spPr>
        <a:xfrm>
          <a:off x="5624512" y="797297"/>
          <a:ext cx="964730" cy="3956570"/>
        </a:xfrm>
        <a:custGeom>
          <a:avLst/>
          <a:gdLst/>
          <a:ahLst/>
          <a:cxnLst/>
          <a:rect l="0" t="0" r="0" b="0"/>
          <a:pathLst>
            <a:path>
              <a:moveTo>
                <a:pt x="0" y="0"/>
              </a:moveTo>
              <a:lnTo>
                <a:pt x="0" y="3789138"/>
              </a:lnTo>
              <a:lnTo>
                <a:pt x="964730" y="3789138"/>
              </a:lnTo>
              <a:lnTo>
                <a:pt x="964730" y="39565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36E31-E77C-4262-9BD7-78C8413987E1}">
      <dsp:nvSpPr>
        <dsp:cNvPr id="0" name=""/>
        <dsp:cNvSpPr/>
      </dsp:nvSpPr>
      <dsp:spPr>
        <a:xfrm>
          <a:off x="4659781" y="797297"/>
          <a:ext cx="964730" cy="3956570"/>
        </a:xfrm>
        <a:custGeom>
          <a:avLst/>
          <a:gdLst/>
          <a:ahLst/>
          <a:cxnLst/>
          <a:rect l="0" t="0" r="0" b="0"/>
          <a:pathLst>
            <a:path>
              <a:moveTo>
                <a:pt x="964730" y="0"/>
              </a:moveTo>
              <a:lnTo>
                <a:pt x="964730" y="3789138"/>
              </a:lnTo>
              <a:lnTo>
                <a:pt x="0" y="3789138"/>
              </a:lnTo>
              <a:lnTo>
                <a:pt x="0" y="39565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5E79-D5F9-4F6C-AA81-495A3D066DC5}">
      <dsp:nvSpPr>
        <dsp:cNvPr id="0" name=""/>
        <dsp:cNvSpPr/>
      </dsp:nvSpPr>
      <dsp:spPr>
        <a:xfrm>
          <a:off x="2730320" y="797297"/>
          <a:ext cx="2894191" cy="3956570"/>
        </a:xfrm>
        <a:custGeom>
          <a:avLst/>
          <a:gdLst/>
          <a:ahLst/>
          <a:cxnLst/>
          <a:rect l="0" t="0" r="0" b="0"/>
          <a:pathLst>
            <a:path>
              <a:moveTo>
                <a:pt x="2894191" y="0"/>
              </a:moveTo>
              <a:lnTo>
                <a:pt x="2894191" y="3789138"/>
              </a:lnTo>
              <a:lnTo>
                <a:pt x="0" y="3789138"/>
              </a:lnTo>
              <a:lnTo>
                <a:pt x="0" y="39565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472AFB-2031-40C4-8CBE-4373CBDC3B95}">
      <dsp:nvSpPr>
        <dsp:cNvPr id="0" name=""/>
        <dsp:cNvSpPr/>
      </dsp:nvSpPr>
      <dsp:spPr>
        <a:xfrm>
          <a:off x="800859" y="797297"/>
          <a:ext cx="4823652" cy="3956570"/>
        </a:xfrm>
        <a:custGeom>
          <a:avLst/>
          <a:gdLst/>
          <a:ahLst/>
          <a:cxnLst/>
          <a:rect l="0" t="0" r="0" b="0"/>
          <a:pathLst>
            <a:path>
              <a:moveTo>
                <a:pt x="4823652" y="0"/>
              </a:moveTo>
              <a:lnTo>
                <a:pt x="4823652" y="3789138"/>
              </a:lnTo>
              <a:lnTo>
                <a:pt x="0" y="3789138"/>
              </a:lnTo>
              <a:lnTo>
                <a:pt x="0" y="39565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A5200-4D52-4804-9A60-7686BF2ADC91}">
      <dsp:nvSpPr>
        <dsp:cNvPr id="0" name=""/>
        <dsp:cNvSpPr/>
      </dsp:nvSpPr>
      <dsp:spPr>
        <a:xfrm>
          <a:off x="4827214" y="0"/>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Förvaltningsdirektör</a:t>
          </a:r>
        </a:p>
        <a:p>
          <a:pPr marL="0" lvl="0" indent="0" algn="ctr" defTabSz="444500">
            <a:lnSpc>
              <a:spcPct val="90000"/>
            </a:lnSpc>
            <a:spcBef>
              <a:spcPct val="0"/>
            </a:spcBef>
            <a:spcAft>
              <a:spcPct val="35000"/>
            </a:spcAft>
            <a:buNone/>
          </a:pPr>
          <a:endParaRPr lang="sv-SE" sz="1000" kern="1200" dirty="0"/>
        </a:p>
      </dsp:txBody>
      <dsp:txXfrm>
        <a:off x="4827214" y="0"/>
        <a:ext cx="1594595" cy="797297"/>
      </dsp:txXfrm>
    </dsp:sp>
    <dsp:sp modelId="{C82F12FC-78E5-4B56-9C68-7DAFE892F266}">
      <dsp:nvSpPr>
        <dsp:cNvPr id="0" name=""/>
        <dsp:cNvSpPr/>
      </dsp:nvSpPr>
      <dsp:spPr>
        <a:xfrm>
          <a:off x="3561" y="4753868"/>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Avdelningschef</a:t>
          </a:r>
        </a:p>
        <a:p>
          <a:pPr marL="0" lvl="0" indent="0" algn="ctr" defTabSz="444500">
            <a:lnSpc>
              <a:spcPct val="90000"/>
            </a:lnSpc>
            <a:spcBef>
              <a:spcPct val="0"/>
            </a:spcBef>
            <a:spcAft>
              <a:spcPct val="35000"/>
            </a:spcAft>
            <a:buNone/>
          </a:pPr>
          <a:r>
            <a:rPr lang="sv-SE" sz="1000" kern="1200" dirty="0"/>
            <a:t>Vård- och omsorgsboende</a:t>
          </a:r>
        </a:p>
        <a:p>
          <a:pPr marL="0" lvl="0" indent="0" algn="ctr" defTabSz="444500">
            <a:lnSpc>
              <a:spcPct val="90000"/>
            </a:lnSpc>
            <a:spcBef>
              <a:spcPct val="0"/>
            </a:spcBef>
            <a:spcAft>
              <a:spcPct val="35000"/>
            </a:spcAft>
            <a:buNone/>
          </a:pPr>
          <a:r>
            <a:rPr lang="sv-SE" sz="1000" kern="1200"/>
            <a:t>ca </a:t>
          </a:r>
          <a:r>
            <a:rPr lang="sv-SE" sz="1000" kern="1200" dirty="0"/>
            <a:t>10 VC, 105 EC</a:t>
          </a:r>
        </a:p>
        <a:p>
          <a:pPr marL="0" lvl="0" indent="0" algn="ctr" defTabSz="444500">
            <a:lnSpc>
              <a:spcPct val="90000"/>
            </a:lnSpc>
            <a:spcBef>
              <a:spcPct val="0"/>
            </a:spcBef>
            <a:spcAft>
              <a:spcPct val="35000"/>
            </a:spcAft>
            <a:buNone/>
          </a:pPr>
          <a:r>
            <a:rPr lang="sv-SE" sz="1000" kern="1200" dirty="0"/>
            <a:t> </a:t>
          </a:r>
        </a:p>
      </dsp:txBody>
      <dsp:txXfrm>
        <a:off x="3561" y="4753868"/>
        <a:ext cx="1594595" cy="797297"/>
      </dsp:txXfrm>
    </dsp:sp>
    <dsp:sp modelId="{5C3FEEA5-2ECB-4DBF-8DB7-FCD311748BEE}">
      <dsp:nvSpPr>
        <dsp:cNvPr id="0" name=""/>
        <dsp:cNvSpPr/>
      </dsp:nvSpPr>
      <dsp:spPr>
        <a:xfrm>
          <a:off x="1933022" y="4753868"/>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Avdelningschef</a:t>
          </a:r>
        </a:p>
        <a:p>
          <a:pPr marL="0" lvl="0" indent="0" algn="ctr" defTabSz="444500">
            <a:lnSpc>
              <a:spcPct val="90000"/>
            </a:lnSpc>
            <a:spcBef>
              <a:spcPct val="0"/>
            </a:spcBef>
            <a:spcAft>
              <a:spcPct val="35000"/>
            </a:spcAft>
            <a:buNone/>
          </a:pPr>
          <a:r>
            <a:rPr lang="sv-SE" sz="1000" kern="1200" dirty="0"/>
            <a:t>Hemtjänst</a:t>
          </a:r>
        </a:p>
        <a:p>
          <a:pPr marL="0" lvl="0" indent="0" algn="ctr" defTabSz="444500">
            <a:lnSpc>
              <a:spcPct val="90000"/>
            </a:lnSpc>
            <a:spcBef>
              <a:spcPct val="0"/>
            </a:spcBef>
            <a:spcAft>
              <a:spcPct val="35000"/>
            </a:spcAft>
            <a:buNone/>
          </a:pPr>
          <a:r>
            <a:rPr lang="sv-SE" sz="1000" kern="1200" dirty="0"/>
            <a:t>ca 7 VC, 79 EC</a:t>
          </a:r>
        </a:p>
      </dsp:txBody>
      <dsp:txXfrm>
        <a:off x="1933022" y="4753868"/>
        <a:ext cx="1594595" cy="797297"/>
      </dsp:txXfrm>
    </dsp:sp>
    <dsp:sp modelId="{A252815E-C432-432E-B961-4EB6EABAA14B}">
      <dsp:nvSpPr>
        <dsp:cNvPr id="0" name=""/>
        <dsp:cNvSpPr/>
      </dsp:nvSpPr>
      <dsp:spPr>
        <a:xfrm>
          <a:off x="3862483" y="4753868"/>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Avdelningschef</a:t>
          </a:r>
        </a:p>
        <a:p>
          <a:pPr marL="0" lvl="0" indent="0" algn="ctr" defTabSz="444500">
            <a:lnSpc>
              <a:spcPct val="90000"/>
            </a:lnSpc>
            <a:spcBef>
              <a:spcPct val="0"/>
            </a:spcBef>
            <a:spcAft>
              <a:spcPct val="35000"/>
            </a:spcAft>
            <a:buNone/>
          </a:pPr>
          <a:r>
            <a:rPr lang="sv-SE" sz="1000" kern="1200" dirty="0"/>
            <a:t>Hälso- och sjukvård</a:t>
          </a:r>
        </a:p>
        <a:p>
          <a:pPr marL="0" lvl="0" indent="0" algn="ctr" defTabSz="444500">
            <a:lnSpc>
              <a:spcPct val="90000"/>
            </a:lnSpc>
            <a:spcBef>
              <a:spcPct val="0"/>
            </a:spcBef>
            <a:spcAft>
              <a:spcPct val="35000"/>
            </a:spcAft>
            <a:buNone/>
          </a:pPr>
          <a:r>
            <a:rPr lang="sv-SE" sz="1000" kern="1200" dirty="0"/>
            <a:t>ca 5 VC, 40 EC</a:t>
          </a:r>
        </a:p>
      </dsp:txBody>
      <dsp:txXfrm>
        <a:off x="3862483" y="4753868"/>
        <a:ext cx="1594595" cy="797297"/>
      </dsp:txXfrm>
    </dsp:sp>
    <dsp:sp modelId="{C70BAD07-15A3-4559-96C0-007676A0F837}">
      <dsp:nvSpPr>
        <dsp:cNvPr id="0" name=""/>
        <dsp:cNvSpPr/>
      </dsp:nvSpPr>
      <dsp:spPr>
        <a:xfrm>
          <a:off x="5791945" y="4753868"/>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Avdelningschef</a:t>
          </a:r>
        </a:p>
        <a:p>
          <a:pPr marL="0" lvl="0" indent="0" algn="ctr" defTabSz="444500">
            <a:lnSpc>
              <a:spcPct val="90000"/>
            </a:lnSpc>
            <a:spcBef>
              <a:spcPct val="0"/>
            </a:spcBef>
            <a:spcAft>
              <a:spcPct val="35000"/>
            </a:spcAft>
            <a:buNone/>
          </a:pPr>
          <a:r>
            <a:rPr lang="sv-SE" sz="1000" kern="1200" dirty="0"/>
            <a:t>Myndighet</a:t>
          </a:r>
        </a:p>
        <a:p>
          <a:pPr marL="0" lvl="0" indent="0" algn="ctr" defTabSz="444500">
            <a:lnSpc>
              <a:spcPct val="90000"/>
            </a:lnSpc>
            <a:spcBef>
              <a:spcPct val="0"/>
            </a:spcBef>
            <a:spcAft>
              <a:spcPct val="35000"/>
            </a:spcAft>
            <a:buNone/>
          </a:pPr>
          <a:r>
            <a:rPr lang="sv-SE" sz="1000" kern="1200" dirty="0"/>
            <a:t>ca 2 VC, 11 EC</a:t>
          </a:r>
        </a:p>
      </dsp:txBody>
      <dsp:txXfrm>
        <a:off x="5791945" y="4753868"/>
        <a:ext cx="1594595" cy="797297"/>
      </dsp:txXfrm>
    </dsp:sp>
    <dsp:sp modelId="{334DC3A2-84DD-4748-B0E5-1A7292727225}">
      <dsp:nvSpPr>
        <dsp:cNvPr id="0" name=""/>
        <dsp:cNvSpPr/>
      </dsp:nvSpPr>
      <dsp:spPr>
        <a:xfrm>
          <a:off x="7721406" y="4753868"/>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Avdelningschef</a:t>
          </a:r>
        </a:p>
        <a:p>
          <a:pPr marL="0" lvl="0" indent="0" algn="ctr" defTabSz="444500">
            <a:lnSpc>
              <a:spcPct val="90000"/>
            </a:lnSpc>
            <a:spcBef>
              <a:spcPct val="0"/>
            </a:spcBef>
            <a:spcAft>
              <a:spcPct val="35000"/>
            </a:spcAft>
            <a:buNone/>
          </a:pPr>
          <a:r>
            <a:rPr lang="sv-SE" sz="1000" kern="1200" dirty="0"/>
            <a:t>Hälsofrämjande</a:t>
          </a:r>
        </a:p>
        <a:p>
          <a:pPr marL="0" lvl="0" indent="0" algn="ctr" defTabSz="444500">
            <a:lnSpc>
              <a:spcPct val="90000"/>
            </a:lnSpc>
            <a:spcBef>
              <a:spcPct val="0"/>
            </a:spcBef>
            <a:spcAft>
              <a:spcPct val="35000"/>
            </a:spcAft>
            <a:buNone/>
          </a:pPr>
          <a:r>
            <a:rPr lang="sv-SE" sz="1000" kern="1200" dirty="0"/>
            <a:t>ca 10 EC</a:t>
          </a:r>
        </a:p>
      </dsp:txBody>
      <dsp:txXfrm>
        <a:off x="7721406" y="4753868"/>
        <a:ext cx="1594595" cy="797297"/>
      </dsp:txXfrm>
    </dsp:sp>
    <dsp:sp modelId="{41F590EC-ED51-42F2-BAF9-87910495B675}">
      <dsp:nvSpPr>
        <dsp:cNvPr id="0" name=""/>
        <dsp:cNvSpPr/>
      </dsp:nvSpPr>
      <dsp:spPr>
        <a:xfrm>
          <a:off x="9650867" y="4753868"/>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Avdelningschef</a:t>
          </a:r>
        </a:p>
        <a:p>
          <a:pPr marL="0" lvl="0" indent="0" algn="ctr" defTabSz="444500">
            <a:lnSpc>
              <a:spcPct val="90000"/>
            </a:lnSpc>
            <a:spcBef>
              <a:spcPct val="0"/>
            </a:spcBef>
            <a:spcAft>
              <a:spcPct val="35000"/>
            </a:spcAft>
            <a:buNone/>
          </a:pPr>
          <a:r>
            <a:rPr lang="sv-SE" sz="1000" kern="1200" dirty="0"/>
            <a:t>Service</a:t>
          </a:r>
        </a:p>
        <a:p>
          <a:pPr marL="0" lvl="0" indent="0" algn="ctr" defTabSz="444500">
            <a:lnSpc>
              <a:spcPct val="90000"/>
            </a:lnSpc>
            <a:spcBef>
              <a:spcPct val="0"/>
            </a:spcBef>
            <a:spcAft>
              <a:spcPct val="35000"/>
            </a:spcAft>
            <a:buNone/>
          </a:pPr>
          <a:endParaRPr lang="sv-SE" sz="1000" kern="1200" dirty="0"/>
        </a:p>
      </dsp:txBody>
      <dsp:txXfrm>
        <a:off x="9650867" y="4753868"/>
        <a:ext cx="1594595" cy="797297"/>
      </dsp:txXfrm>
    </dsp:sp>
    <dsp:sp modelId="{A6A990C1-BB4D-4C23-908B-9F901164AFEE}">
      <dsp:nvSpPr>
        <dsp:cNvPr id="0" name=""/>
        <dsp:cNvSpPr/>
      </dsp:nvSpPr>
      <dsp:spPr>
        <a:xfrm>
          <a:off x="3742426" y="1294512"/>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Avdelningschef</a:t>
          </a:r>
        </a:p>
        <a:p>
          <a:pPr marL="0" lvl="0" indent="0" algn="ctr" defTabSz="444500">
            <a:lnSpc>
              <a:spcPct val="90000"/>
            </a:lnSpc>
            <a:spcBef>
              <a:spcPct val="0"/>
            </a:spcBef>
            <a:spcAft>
              <a:spcPct val="35000"/>
            </a:spcAft>
            <a:buNone/>
          </a:pPr>
          <a:r>
            <a:rPr lang="sv-SE" sz="1000" kern="1200" dirty="0"/>
            <a:t>Ekonomi</a:t>
          </a:r>
        </a:p>
      </dsp:txBody>
      <dsp:txXfrm>
        <a:off x="3742426" y="1294512"/>
        <a:ext cx="1594595" cy="797297"/>
      </dsp:txXfrm>
    </dsp:sp>
    <dsp:sp modelId="{E71076B9-22E0-46D0-840C-CE3DC05ED1A2}">
      <dsp:nvSpPr>
        <dsp:cNvPr id="0" name=""/>
        <dsp:cNvSpPr/>
      </dsp:nvSpPr>
      <dsp:spPr>
        <a:xfrm>
          <a:off x="5916642" y="1297374"/>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Avdelningschef</a:t>
          </a:r>
        </a:p>
        <a:p>
          <a:pPr marL="0" lvl="0" indent="0" algn="ctr" defTabSz="444500">
            <a:lnSpc>
              <a:spcPct val="90000"/>
            </a:lnSpc>
            <a:spcBef>
              <a:spcPct val="0"/>
            </a:spcBef>
            <a:spcAft>
              <a:spcPct val="35000"/>
            </a:spcAft>
            <a:buNone/>
          </a:pPr>
          <a:r>
            <a:rPr lang="sv-SE" sz="1000" kern="1200" dirty="0"/>
            <a:t>HR</a:t>
          </a:r>
        </a:p>
      </dsp:txBody>
      <dsp:txXfrm>
        <a:off x="5916642" y="1297374"/>
        <a:ext cx="1594595" cy="797297"/>
      </dsp:txXfrm>
    </dsp:sp>
    <dsp:sp modelId="{FA11217C-494E-4AC4-9ED2-CA718A00F961}">
      <dsp:nvSpPr>
        <dsp:cNvPr id="0" name=""/>
        <dsp:cNvSpPr/>
      </dsp:nvSpPr>
      <dsp:spPr>
        <a:xfrm>
          <a:off x="3742426" y="2326503"/>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err="1"/>
            <a:t>Förvaltningscontroller</a:t>
          </a:r>
          <a:endParaRPr lang="sv-SE" sz="1000" kern="1200" dirty="0"/>
        </a:p>
      </dsp:txBody>
      <dsp:txXfrm>
        <a:off x="3742426" y="2326503"/>
        <a:ext cx="1594595" cy="797297"/>
      </dsp:txXfrm>
    </dsp:sp>
    <dsp:sp modelId="{D7BA820F-A77B-4EC1-8069-0DD5FD362153}">
      <dsp:nvSpPr>
        <dsp:cNvPr id="0" name=""/>
        <dsp:cNvSpPr/>
      </dsp:nvSpPr>
      <dsp:spPr>
        <a:xfrm>
          <a:off x="5965038" y="2335871"/>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Stab och kommunikation</a:t>
          </a:r>
        </a:p>
      </dsp:txBody>
      <dsp:txXfrm>
        <a:off x="5965038" y="2335871"/>
        <a:ext cx="1594595" cy="797297"/>
      </dsp:txXfrm>
    </dsp:sp>
    <dsp:sp modelId="{BC26A04F-41B8-4CF2-9829-EBFE8F0FFCBA}">
      <dsp:nvSpPr>
        <dsp:cNvPr id="0" name=""/>
        <dsp:cNvSpPr/>
      </dsp:nvSpPr>
      <dsp:spPr>
        <a:xfrm>
          <a:off x="3731264" y="3328722"/>
          <a:ext cx="1594595" cy="797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sv-SE" sz="1000" kern="1200" dirty="0"/>
            <a:t>Kvalitet och utveckling </a:t>
          </a:r>
        </a:p>
      </dsp:txBody>
      <dsp:txXfrm>
        <a:off x="3731264" y="3328722"/>
        <a:ext cx="1594595" cy="797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A799F-F68D-4AD1-BD8D-906348DBF1E3}">
      <dsp:nvSpPr>
        <dsp:cNvPr id="0" name=""/>
        <dsp:cNvSpPr/>
      </dsp:nvSpPr>
      <dsp:spPr>
        <a:xfrm>
          <a:off x="5300785" y="864240"/>
          <a:ext cx="323727" cy="2933590"/>
        </a:xfrm>
        <a:custGeom>
          <a:avLst/>
          <a:gdLst/>
          <a:ahLst/>
          <a:cxnLst/>
          <a:rect l="0" t="0" r="0" b="0"/>
          <a:pathLst>
            <a:path>
              <a:moveTo>
                <a:pt x="323727" y="0"/>
              </a:moveTo>
              <a:lnTo>
                <a:pt x="323727" y="2933590"/>
              </a:lnTo>
              <a:lnTo>
                <a:pt x="0" y="293359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EFBBC-290C-440A-9F79-4E80B339DA61}">
      <dsp:nvSpPr>
        <dsp:cNvPr id="0" name=""/>
        <dsp:cNvSpPr/>
      </dsp:nvSpPr>
      <dsp:spPr>
        <a:xfrm>
          <a:off x="5624512" y="864240"/>
          <a:ext cx="369116" cy="1857377"/>
        </a:xfrm>
        <a:custGeom>
          <a:avLst/>
          <a:gdLst/>
          <a:ahLst/>
          <a:cxnLst/>
          <a:rect l="0" t="0" r="0" b="0"/>
          <a:pathLst>
            <a:path>
              <a:moveTo>
                <a:pt x="0" y="0"/>
              </a:moveTo>
              <a:lnTo>
                <a:pt x="0" y="1857377"/>
              </a:lnTo>
              <a:lnTo>
                <a:pt x="369116" y="185737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555A6A-046F-4AC6-A583-36EB81BD9084}">
      <dsp:nvSpPr>
        <dsp:cNvPr id="0" name=""/>
        <dsp:cNvSpPr/>
      </dsp:nvSpPr>
      <dsp:spPr>
        <a:xfrm>
          <a:off x="5312884" y="864240"/>
          <a:ext cx="311627" cy="1847222"/>
        </a:xfrm>
        <a:custGeom>
          <a:avLst/>
          <a:gdLst/>
          <a:ahLst/>
          <a:cxnLst/>
          <a:rect l="0" t="0" r="0" b="0"/>
          <a:pathLst>
            <a:path>
              <a:moveTo>
                <a:pt x="311627" y="0"/>
              </a:moveTo>
              <a:lnTo>
                <a:pt x="311627" y="1847222"/>
              </a:lnTo>
              <a:lnTo>
                <a:pt x="0" y="1847222"/>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A40CE-CCB4-4CC7-A94F-853AE5E1C192}">
      <dsp:nvSpPr>
        <dsp:cNvPr id="0" name=""/>
        <dsp:cNvSpPr/>
      </dsp:nvSpPr>
      <dsp:spPr>
        <a:xfrm>
          <a:off x="5624512" y="864240"/>
          <a:ext cx="316657" cy="731687"/>
        </a:xfrm>
        <a:custGeom>
          <a:avLst/>
          <a:gdLst/>
          <a:ahLst/>
          <a:cxnLst/>
          <a:rect l="0" t="0" r="0" b="0"/>
          <a:pathLst>
            <a:path>
              <a:moveTo>
                <a:pt x="0" y="0"/>
              </a:moveTo>
              <a:lnTo>
                <a:pt x="0" y="731687"/>
              </a:lnTo>
              <a:lnTo>
                <a:pt x="316657" y="73168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D5C1EB-DEAB-4BB9-9345-A4A5D69455EF}">
      <dsp:nvSpPr>
        <dsp:cNvPr id="0" name=""/>
        <dsp:cNvSpPr/>
      </dsp:nvSpPr>
      <dsp:spPr>
        <a:xfrm>
          <a:off x="5312884" y="864240"/>
          <a:ext cx="311627" cy="728585"/>
        </a:xfrm>
        <a:custGeom>
          <a:avLst/>
          <a:gdLst/>
          <a:ahLst/>
          <a:cxnLst/>
          <a:rect l="0" t="0" r="0" b="0"/>
          <a:pathLst>
            <a:path>
              <a:moveTo>
                <a:pt x="311627" y="0"/>
              </a:moveTo>
              <a:lnTo>
                <a:pt x="311627" y="728585"/>
              </a:lnTo>
              <a:lnTo>
                <a:pt x="0" y="728585"/>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36E31-E77C-4262-9BD7-78C8413987E1}">
      <dsp:nvSpPr>
        <dsp:cNvPr id="0" name=""/>
        <dsp:cNvSpPr/>
      </dsp:nvSpPr>
      <dsp:spPr>
        <a:xfrm>
          <a:off x="5624512" y="864240"/>
          <a:ext cx="2091461" cy="4046273"/>
        </a:xfrm>
        <a:custGeom>
          <a:avLst/>
          <a:gdLst/>
          <a:ahLst/>
          <a:cxnLst/>
          <a:rect l="0" t="0" r="0" b="0"/>
          <a:pathLst>
            <a:path>
              <a:moveTo>
                <a:pt x="0" y="0"/>
              </a:moveTo>
              <a:lnTo>
                <a:pt x="0" y="3864782"/>
              </a:lnTo>
              <a:lnTo>
                <a:pt x="2091461" y="3864782"/>
              </a:lnTo>
              <a:lnTo>
                <a:pt x="2091461" y="404627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5E79-D5F9-4F6C-AA81-495A3D066DC5}">
      <dsp:nvSpPr>
        <dsp:cNvPr id="0" name=""/>
        <dsp:cNvSpPr/>
      </dsp:nvSpPr>
      <dsp:spPr>
        <a:xfrm>
          <a:off x="5578792" y="864240"/>
          <a:ext cx="91440" cy="4046273"/>
        </a:xfrm>
        <a:custGeom>
          <a:avLst/>
          <a:gdLst/>
          <a:ahLst/>
          <a:cxnLst/>
          <a:rect l="0" t="0" r="0" b="0"/>
          <a:pathLst>
            <a:path>
              <a:moveTo>
                <a:pt x="45720" y="0"/>
              </a:moveTo>
              <a:lnTo>
                <a:pt x="45720" y="404627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472AFB-2031-40C4-8CBE-4373CBDC3B95}">
      <dsp:nvSpPr>
        <dsp:cNvPr id="0" name=""/>
        <dsp:cNvSpPr/>
      </dsp:nvSpPr>
      <dsp:spPr>
        <a:xfrm>
          <a:off x="3533051" y="864240"/>
          <a:ext cx="2091461" cy="4046273"/>
        </a:xfrm>
        <a:custGeom>
          <a:avLst/>
          <a:gdLst/>
          <a:ahLst/>
          <a:cxnLst/>
          <a:rect l="0" t="0" r="0" b="0"/>
          <a:pathLst>
            <a:path>
              <a:moveTo>
                <a:pt x="2091461" y="0"/>
              </a:moveTo>
              <a:lnTo>
                <a:pt x="2091461" y="3864782"/>
              </a:lnTo>
              <a:lnTo>
                <a:pt x="0" y="3864782"/>
              </a:lnTo>
              <a:lnTo>
                <a:pt x="0" y="4046273"/>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A5200-4D52-4804-9A60-7686BF2ADC91}">
      <dsp:nvSpPr>
        <dsp:cNvPr id="0" name=""/>
        <dsp:cNvSpPr/>
      </dsp:nvSpPr>
      <dsp:spPr>
        <a:xfrm>
          <a:off x="4760272" y="0"/>
          <a:ext cx="1728480" cy="8642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Förvaltningsdirektör</a:t>
          </a:r>
        </a:p>
        <a:p>
          <a:pPr marL="0" lvl="0" indent="0" algn="ctr" defTabSz="533400">
            <a:lnSpc>
              <a:spcPct val="90000"/>
            </a:lnSpc>
            <a:spcBef>
              <a:spcPct val="0"/>
            </a:spcBef>
            <a:spcAft>
              <a:spcPct val="35000"/>
            </a:spcAft>
            <a:buNone/>
          </a:pPr>
          <a:endParaRPr lang="sv-SE" sz="1200" kern="1200" dirty="0"/>
        </a:p>
      </dsp:txBody>
      <dsp:txXfrm>
        <a:off x="4760272" y="0"/>
        <a:ext cx="1728480" cy="864240"/>
      </dsp:txXfrm>
    </dsp:sp>
    <dsp:sp modelId="{C82F12FC-78E5-4B56-9C68-7DAFE892F266}">
      <dsp:nvSpPr>
        <dsp:cNvPr id="0" name=""/>
        <dsp:cNvSpPr/>
      </dsp:nvSpPr>
      <dsp:spPr>
        <a:xfrm>
          <a:off x="2668811" y="4910513"/>
          <a:ext cx="1728480" cy="8642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err="1"/>
            <a:t>BmSS</a:t>
          </a:r>
          <a:r>
            <a:rPr lang="sv-SE" sz="1200" kern="1200" dirty="0"/>
            <a:t> </a:t>
          </a:r>
        </a:p>
        <a:p>
          <a:pPr marL="0" lvl="0" indent="0" algn="ctr" defTabSz="533400">
            <a:lnSpc>
              <a:spcPct val="90000"/>
            </a:lnSpc>
            <a:spcBef>
              <a:spcPct val="0"/>
            </a:spcBef>
            <a:spcAft>
              <a:spcPct val="35000"/>
            </a:spcAft>
            <a:buNone/>
          </a:pPr>
          <a:r>
            <a:rPr lang="sv-SE" sz="1200" kern="1200" dirty="0"/>
            <a:t>Ca 10 VC,85 EC</a:t>
          </a:r>
        </a:p>
        <a:p>
          <a:pPr marL="0" lvl="0" indent="0" algn="ctr" defTabSz="533400">
            <a:lnSpc>
              <a:spcPct val="90000"/>
            </a:lnSpc>
            <a:spcBef>
              <a:spcPct val="0"/>
            </a:spcBef>
            <a:spcAft>
              <a:spcPct val="35000"/>
            </a:spcAft>
            <a:buNone/>
          </a:pPr>
          <a:r>
            <a:rPr lang="sv-SE" sz="1200" kern="1200" dirty="0"/>
            <a:t> </a:t>
          </a:r>
        </a:p>
      </dsp:txBody>
      <dsp:txXfrm>
        <a:off x="2668811" y="4910513"/>
        <a:ext cx="1728480" cy="864240"/>
      </dsp:txXfrm>
    </dsp:sp>
    <dsp:sp modelId="{5C3FEEA5-2ECB-4DBF-8DB7-FCD311748BEE}">
      <dsp:nvSpPr>
        <dsp:cNvPr id="0" name=""/>
        <dsp:cNvSpPr/>
      </dsp:nvSpPr>
      <dsp:spPr>
        <a:xfrm>
          <a:off x="4760272" y="4910513"/>
          <a:ext cx="1728480" cy="8642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Daglig verksamhet/stöd</a:t>
          </a:r>
        </a:p>
        <a:p>
          <a:pPr marL="0" lvl="0" indent="0" algn="ctr" defTabSz="533400">
            <a:lnSpc>
              <a:spcPct val="90000"/>
            </a:lnSpc>
            <a:spcBef>
              <a:spcPct val="0"/>
            </a:spcBef>
            <a:spcAft>
              <a:spcPct val="35000"/>
            </a:spcAft>
            <a:buNone/>
          </a:pPr>
          <a:r>
            <a:rPr lang="sv-SE" sz="1200" kern="1200" dirty="0"/>
            <a:t>Ca 6 VC, 41 EC, </a:t>
          </a:r>
          <a:r>
            <a:rPr lang="sv-SE" sz="1200" kern="1200"/>
            <a:t>14 GC</a:t>
          </a:r>
          <a:endParaRPr lang="sv-SE" sz="1200" kern="1200" dirty="0"/>
        </a:p>
      </dsp:txBody>
      <dsp:txXfrm>
        <a:off x="4760272" y="4910513"/>
        <a:ext cx="1728480" cy="864240"/>
      </dsp:txXfrm>
    </dsp:sp>
    <dsp:sp modelId="{A252815E-C432-432E-B961-4EB6EABAA14B}">
      <dsp:nvSpPr>
        <dsp:cNvPr id="0" name=""/>
        <dsp:cNvSpPr/>
      </dsp:nvSpPr>
      <dsp:spPr>
        <a:xfrm>
          <a:off x="6851733" y="4910513"/>
          <a:ext cx="1728480" cy="8642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Myndighetsutövning </a:t>
          </a:r>
        </a:p>
        <a:p>
          <a:pPr marL="0" lvl="0" indent="0" algn="ctr" defTabSz="533400">
            <a:lnSpc>
              <a:spcPct val="90000"/>
            </a:lnSpc>
            <a:spcBef>
              <a:spcPct val="0"/>
            </a:spcBef>
            <a:spcAft>
              <a:spcPct val="35000"/>
            </a:spcAft>
            <a:buNone/>
          </a:pPr>
          <a:r>
            <a:rPr lang="sv-SE" sz="1200" kern="1200" dirty="0"/>
            <a:t>Socialpsykiatri</a:t>
          </a:r>
        </a:p>
        <a:p>
          <a:pPr marL="0" lvl="0" indent="0" algn="ctr" defTabSz="533400">
            <a:lnSpc>
              <a:spcPct val="90000"/>
            </a:lnSpc>
            <a:spcBef>
              <a:spcPct val="0"/>
            </a:spcBef>
            <a:spcAft>
              <a:spcPct val="35000"/>
            </a:spcAft>
            <a:buNone/>
          </a:pPr>
          <a:r>
            <a:rPr lang="sv-SE" sz="1200" kern="1200"/>
            <a:t>Ca 3 VC ,</a:t>
          </a:r>
          <a:r>
            <a:rPr lang="sv-SE" sz="1200" kern="1200" dirty="0"/>
            <a:t>24 EC, 4GC</a:t>
          </a:r>
        </a:p>
      </dsp:txBody>
      <dsp:txXfrm>
        <a:off x="6851733" y="4910513"/>
        <a:ext cx="1728480" cy="864240"/>
      </dsp:txXfrm>
    </dsp:sp>
    <dsp:sp modelId="{A6A990C1-BB4D-4C23-908B-9F901164AFEE}">
      <dsp:nvSpPr>
        <dsp:cNvPr id="0" name=""/>
        <dsp:cNvSpPr/>
      </dsp:nvSpPr>
      <dsp:spPr>
        <a:xfrm>
          <a:off x="3584404" y="1160705"/>
          <a:ext cx="1728480" cy="8642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Ekonomi</a:t>
          </a:r>
        </a:p>
      </dsp:txBody>
      <dsp:txXfrm>
        <a:off x="3584404" y="1160705"/>
        <a:ext cx="1728480" cy="864240"/>
      </dsp:txXfrm>
    </dsp:sp>
    <dsp:sp modelId="{E71076B9-22E0-46D0-840C-CE3DC05ED1A2}">
      <dsp:nvSpPr>
        <dsp:cNvPr id="0" name=""/>
        <dsp:cNvSpPr/>
      </dsp:nvSpPr>
      <dsp:spPr>
        <a:xfrm>
          <a:off x="5941170" y="1163807"/>
          <a:ext cx="1728480" cy="8642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HR</a:t>
          </a:r>
        </a:p>
      </dsp:txBody>
      <dsp:txXfrm>
        <a:off x="5941170" y="1163807"/>
        <a:ext cx="1728480" cy="864240"/>
      </dsp:txXfrm>
    </dsp:sp>
    <dsp:sp modelId="{FA11217C-494E-4AC4-9ED2-CA718A00F961}">
      <dsp:nvSpPr>
        <dsp:cNvPr id="0" name=""/>
        <dsp:cNvSpPr/>
      </dsp:nvSpPr>
      <dsp:spPr>
        <a:xfrm>
          <a:off x="3584404" y="2279342"/>
          <a:ext cx="1728480" cy="8642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err="1"/>
            <a:t>Förvaltningscontroller</a:t>
          </a:r>
          <a:endParaRPr lang="sv-SE" sz="1200" kern="1200" dirty="0"/>
        </a:p>
      </dsp:txBody>
      <dsp:txXfrm>
        <a:off x="3584404" y="2279342"/>
        <a:ext cx="1728480" cy="864240"/>
      </dsp:txXfrm>
    </dsp:sp>
    <dsp:sp modelId="{D7BA820F-A77B-4EC1-8069-0DD5FD362153}">
      <dsp:nvSpPr>
        <dsp:cNvPr id="0" name=""/>
        <dsp:cNvSpPr/>
      </dsp:nvSpPr>
      <dsp:spPr>
        <a:xfrm>
          <a:off x="5993629" y="2289497"/>
          <a:ext cx="1728480" cy="8642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Kommunikation och stab</a:t>
          </a:r>
        </a:p>
      </dsp:txBody>
      <dsp:txXfrm>
        <a:off x="5993629" y="2289497"/>
        <a:ext cx="1728480" cy="864240"/>
      </dsp:txXfrm>
    </dsp:sp>
    <dsp:sp modelId="{BC26A04F-41B8-4CF2-9829-EBFE8F0FFCBA}">
      <dsp:nvSpPr>
        <dsp:cNvPr id="0" name=""/>
        <dsp:cNvSpPr/>
      </dsp:nvSpPr>
      <dsp:spPr>
        <a:xfrm>
          <a:off x="3572305" y="3365710"/>
          <a:ext cx="1728480" cy="86424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Kvalitet och utveckling</a:t>
          </a:r>
        </a:p>
      </dsp:txBody>
      <dsp:txXfrm>
        <a:off x="3572305" y="3365710"/>
        <a:ext cx="1728480" cy="864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EFBBC-290C-440A-9F79-4E80B339DA61}">
      <dsp:nvSpPr>
        <dsp:cNvPr id="0" name=""/>
        <dsp:cNvSpPr/>
      </dsp:nvSpPr>
      <dsp:spPr>
        <a:xfrm>
          <a:off x="5624512" y="962936"/>
          <a:ext cx="399946" cy="1925254"/>
        </a:xfrm>
        <a:custGeom>
          <a:avLst/>
          <a:gdLst/>
          <a:ahLst/>
          <a:cxnLst/>
          <a:rect l="0" t="0" r="0" b="0"/>
          <a:pathLst>
            <a:path>
              <a:moveTo>
                <a:pt x="0" y="0"/>
              </a:moveTo>
              <a:lnTo>
                <a:pt x="0" y="1925254"/>
              </a:lnTo>
              <a:lnTo>
                <a:pt x="399946" y="192525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555A6A-046F-4AC6-A583-36EB81BD9084}">
      <dsp:nvSpPr>
        <dsp:cNvPr id="0" name=""/>
        <dsp:cNvSpPr/>
      </dsp:nvSpPr>
      <dsp:spPr>
        <a:xfrm>
          <a:off x="5277296" y="962936"/>
          <a:ext cx="347215" cy="1925254"/>
        </a:xfrm>
        <a:custGeom>
          <a:avLst/>
          <a:gdLst/>
          <a:ahLst/>
          <a:cxnLst/>
          <a:rect l="0" t="0" r="0" b="0"/>
          <a:pathLst>
            <a:path>
              <a:moveTo>
                <a:pt x="347215" y="0"/>
              </a:moveTo>
              <a:lnTo>
                <a:pt x="347215" y="1925254"/>
              </a:lnTo>
              <a:lnTo>
                <a:pt x="0" y="192525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A40CE-CCB4-4CC7-A94F-853AE5E1C192}">
      <dsp:nvSpPr>
        <dsp:cNvPr id="0" name=""/>
        <dsp:cNvSpPr/>
      </dsp:nvSpPr>
      <dsp:spPr>
        <a:xfrm>
          <a:off x="5624512" y="962936"/>
          <a:ext cx="386773" cy="648361"/>
        </a:xfrm>
        <a:custGeom>
          <a:avLst/>
          <a:gdLst/>
          <a:ahLst/>
          <a:cxnLst/>
          <a:rect l="0" t="0" r="0" b="0"/>
          <a:pathLst>
            <a:path>
              <a:moveTo>
                <a:pt x="0" y="0"/>
              </a:moveTo>
              <a:lnTo>
                <a:pt x="0" y="648361"/>
              </a:lnTo>
              <a:lnTo>
                <a:pt x="386773" y="64836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D5C1EB-DEAB-4BB9-9345-A4A5D69455EF}">
      <dsp:nvSpPr>
        <dsp:cNvPr id="0" name=""/>
        <dsp:cNvSpPr/>
      </dsp:nvSpPr>
      <dsp:spPr>
        <a:xfrm>
          <a:off x="5277296" y="962936"/>
          <a:ext cx="347215" cy="644904"/>
        </a:xfrm>
        <a:custGeom>
          <a:avLst/>
          <a:gdLst/>
          <a:ahLst/>
          <a:cxnLst/>
          <a:rect l="0" t="0" r="0" b="0"/>
          <a:pathLst>
            <a:path>
              <a:moveTo>
                <a:pt x="347215" y="0"/>
              </a:moveTo>
              <a:lnTo>
                <a:pt x="347215" y="644904"/>
              </a:lnTo>
              <a:lnTo>
                <a:pt x="0" y="64490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D56AC-0B58-47F7-B16A-B369B5CC62D9}">
      <dsp:nvSpPr>
        <dsp:cNvPr id="0" name=""/>
        <dsp:cNvSpPr/>
      </dsp:nvSpPr>
      <dsp:spPr>
        <a:xfrm>
          <a:off x="5624512" y="962936"/>
          <a:ext cx="4660614" cy="3494841"/>
        </a:xfrm>
        <a:custGeom>
          <a:avLst/>
          <a:gdLst/>
          <a:ahLst/>
          <a:cxnLst/>
          <a:rect l="0" t="0" r="0" b="0"/>
          <a:pathLst>
            <a:path>
              <a:moveTo>
                <a:pt x="0" y="0"/>
              </a:moveTo>
              <a:lnTo>
                <a:pt x="0" y="3292624"/>
              </a:lnTo>
              <a:lnTo>
                <a:pt x="4660614" y="3292624"/>
              </a:lnTo>
              <a:lnTo>
                <a:pt x="4660614"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8729A4-A458-40F7-BBAD-9D416D6977D3}">
      <dsp:nvSpPr>
        <dsp:cNvPr id="0" name=""/>
        <dsp:cNvSpPr/>
      </dsp:nvSpPr>
      <dsp:spPr>
        <a:xfrm>
          <a:off x="5624512" y="962936"/>
          <a:ext cx="2330307" cy="3494841"/>
        </a:xfrm>
        <a:custGeom>
          <a:avLst/>
          <a:gdLst/>
          <a:ahLst/>
          <a:cxnLst/>
          <a:rect l="0" t="0" r="0" b="0"/>
          <a:pathLst>
            <a:path>
              <a:moveTo>
                <a:pt x="0" y="0"/>
              </a:moveTo>
              <a:lnTo>
                <a:pt x="0" y="3292624"/>
              </a:lnTo>
              <a:lnTo>
                <a:pt x="2330307" y="3292624"/>
              </a:lnTo>
              <a:lnTo>
                <a:pt x="2330307"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36E31-E77C-4262-9BD7-78C8413987E1}">
      <dsp:nvSpPr>
        <dsp:cNvPr id="0" name=""/>
        <dsp:cNvSpPr/>
      </dsp:nvSpPr>
      <dsp:spPr>
        <a:xfrm>
          <a:off x="5578792" y="962936"/>
          <a:ext cx="91440" cy="3494841"/>
        </a:xfrm>
        <a:custGeom>
          <a:avLst/>
          <a:gdLst/>
          <a:ahLst/>
          <a:cxnLst/>
          <a:rect l="0" t="0" r="0" b="0"/>
          <a:pathLst>
            <a:path>
              <a:moveTo>
                <a:pt x="45720" y="0"/>
              </a:moveTo>
              <a:lnTo>
                <a:pt x="45720"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5E79-D5F9-4F6C-AA81-495A3D066DC5}">
      <dsp:nvSpPr>
        <dsp:cNvPr id="0" name=""/>
        <dsp:cNvSpPr/>
      </dsp:nvSpPr>
      <dsp:spPr>
        <a:xfrm>
          <a:off x="3294205" y="962936"/>
          <a:ext cx="2330307" cy="3494841"/>
        </a:xfrm>
        <a:custGeom>
          <a:avLst/>
          <a:gdLst/>
          <a:ahLst/>
          <a:cxnLst/>
          <a:rect l="0" t="0" r="0" b="0"/>
          <a:pathLst>
            <a:path>
              <a:moveTo>
                <a:pt x="2330307" y="0"/>
              </a:moveTo>
              <a:lnTo>
                <a:pt x="2330307" y="3292624"/>
              </a:lnTo>
              <a:lnTo>
                <a:pt x="0" y="3292624"/>
              </a:lnTo>
              <a:lnTo>
                <a:pt x="0"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472AFB-2031-40C4-8CBE-4373CBDC3B95}">
      <dsp:nvSpPr>
        <dsp:cNvPr id="0" name=""/>
        <dsp:cNvSpPr/>
      </dsp:nvSpPr>
      <dsp:spPr>
        <a:xfrm>
          <a:off x="963898" y="962936"/>
          <a:ext cx="4660614" cy="3494841"/>
        </a:xfrm>
        <a:custGeom>
          <a:avLst/>
          <a:gdLst/>
          <a:ahLst/>
          <a:cxnLst/>
          <a:rect l="0" t="0" r="0" b="0"/>
          <a:pathLst>
            <a:path>
              <a:moveTo>
                <a:pt x="4660614" y="0"/>
              </a:moveTo>
              <a:lnTo>
                <a:pt x="4660614" y="3292624"/>
              </a:lnTo>
              <a:lnTo>
                <a:pt x="0" y="3292624"/>
              </a:lnTo>
              <a:lnTo>
                <a:pt x="0"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A5200-4D52-4804-9A60-7686BF2ADC91}">
      <dsp:nvSpPr>
        <dsp:cNvPr id="0" name=""/>
        <dsp:cNvSpPr/>
      </dsp:nvSpPr>
      <dsp:spPr>
        <a:xfrm>
          <a:off x="4661575" y="0"/>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a:t>Förvaltningsdirektör</a:t>
          </a:r>
        </a:p>
        <a:p>
          <a:pPr marL="0" lvl="0" indent="0" algn="ctr" defTabSz="488950">
            <a:lnSpc>
              <a:spcPct val="90000"/>
            </a:lnSpc>
            <a:spcBef>
              <a:spcPct val="0"/>
            </a:spcBef>
            <a:spcAft>
              <a:spcPct val="35000"/>
            </a:spcAft>
            <a:buNone/>
          </a:pPr>
          <a:r>
            <a:rPr lang="sv-SE" sz="1100" kern="1200" dirty="0"/>
            <a:t>Centrum </a:t>
          </a:r>
        </a:p>
      </dsp:txBody>
      <dsp:txXfrm>
        <a:off x="4661575" y="0"/>
        <a:ext cx="1925873" cy="962936"/>
      </dsp:txXfrm>
    </dsp:sp>
    <dsp:sp modelId="{C82F12FC-78E5-4B56-9C68-7DAFE892F266}">
      <dsp:nvSpPr>
        <dsp:cNvPr id="0" name=""/>
        <dsp:cNvSpPr/>
      </dsp:nvSpPr>
      <dsp:spPr>
        <a:xfrm>
          <a:off x="961"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a:t>Avdelningschef</a:t>
          </a:r>
        </a:p>
        <a:p>
          <a:pPr marL="0" lvl="0" indent="0" algn="ctr" defTabSz="488950">
            <a:lnSpc>
              <a:spcPct val="90000"/>
            </a:lnSpc>
            <a:spcBef>
              <a:spcPct val="0"/>
            </a:spcBef>
            <a:spcAft>
              <a:spcPct val="35000"/>
            </a:spcAft>
            <a:buNone/>
          </a:pPr>
          <a:r>
            <a:rPr lang="sv-SE" sz="1100" kern="1200" dirty="0"/>
            <a:t> Barn och Unga Myndighet</a:t>
          </a:r>
        </a:p>
        <a:p>
          <a:pPr marL="0" lvl="0" indent="0" algn="ctr" defTabSz="488950">
            <a:lnSpc>
              <a:spcPct val="90000"/>
            </a:lnSpc>
            <a:spcBef>
              <a:spcPct val="0"/>
            </a:spcBef>
            <a:spcAft>
              <a:spcPct val="35000"/>
            </a:spcAft>
            <a:buNone/>
          </a:pPr>
          <a:r>
            <a:rPr lang="sv-SE" sz="1100" kern="1200" dirty="0"/>
            <a:t>C:a 5 EC</a:t>
          </a:r>
        </a:p>
      </dsp:txBody>
      <dsp:txXfrm>
        <a:off x="961" y="4457778"/>
        <a:ext cx="1925873" cy="962936"/>
      </dsp:txXfrm>
    </dsp:sp>
    <dsp:sp modelId="{5C3FEEA5-2ECB-4DBF-8DB7-FCD311748BEE}">
      <dsp:nvSpPr>
        <dsp:cNvPr id="0" name=""/>
        <dsp:cNvSpPr/>
      </dsp:nvSpPr>
      <dsp:spPr>
        <a:xfrm>
          <a:off x="2331268"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a:t>Avdelningschef </a:t>
          </a:r>
          <a:br>
            <a:rPr lang="sv-SE" sz="1100" kern="1200" dirty="0"/>
          </a:br>
          <a:r>
            <a:rPr lang="sv-SE" sz="1100" kern="1200" dirty="0"/>
            <a:t>Stadsområde, välfärd och fritid</a:t>
          </a:r>
        </a:p>
        <a:p>
          <a:pPr marL="0" lvl="0" indent="0" algn="ctr" defTabSz="488950">
            <a:lnSpc>
              <a:spcPct val="90000"/>
            </a:lnSpc>
            <a:spcBef>
              <a:spcPct val="0"/>
            </a:spcBef>
            <a:spcAft>
              <a:spcPct val="35000"/>
            </a:spcAft>
            <a:buNone/>
          </a:pPr>
          <a:r>
            <a:rPr lang="sv-SE" sz="1100" kern="1200" dirty="0"/>
            <a:t>ca 4-6 EC </a:t>
          </a:r>
        </a:p>
      </dsp:txBody>
      <dsp:txXfrm>
        <a:off x="2331268" y="4457778"/>
        <a:ext cx="1925873" cy="962936"/>
      </dsp:txXfrm>
    </dsp:sp>
    <dsp:sp modelId="{A252815E-C432-432E-B961-4EB6EABAA14B}">
      <dsp:nvSpPr>
        <dsp:cNvPr id="0" name=""/>
        <dsp:cNvSpPr/>
      </dsp:nvSpPr>
      <dsp:spPr>
        <a:xfrm>
          <a:off x="4661575"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a:t>Avdelningschef</a:t>
          </a:r>
        </a:p>
        <a:p>
          <a:pPr marL="0" lvl="0" indent="0" algn="ctr" defTabSz="488950">
            <a:lnSpc>
              <a:spcPct val="90000"/>
            </a:lnSpc>
            <a:spcBef>
              <a:spcPct val="0"/>
            </a:spcBef>
            <a:spcAft>
              <a:spcPct val="35000"/>
            </a:spcAft>
            <a:buNone/>
          </a:pPr>
          <a:r>
            <a:rPr lang="sv-SE" sz="1100" kern="1200" dirty="0"/>
            <a:t>Vuxen och försörjningsstöd</a:t>
          </a:r>
        </a:p>
        <a:p>
          <a:pPr marL="0" lvl="0" indent="0" algn="ctr" defTabSz="488950">
            <a:lnSpc>
              <a:spcPct val="90000"/>
            </a:lnSpc>
            <a:spcBef>
              <a:spcPct val="0"/>
            </a:spcBef>
            <a:spcAft>
              <a:spcPct val="35000"/>
            </a:spcAft>
            <a:buNone/>
          </a:pPr>
          <a:r>
            <a:rPr lang="sv-SE" sz="1100" kern="1200" dirty="0"/>
            <a:t>7 EC  </a:t>
          </a:r>
        </a:p>
      </dsp:txBody>
      <dsp:txXfrm>
        <a:off x="4661575" y="4457778"/>
        <a:ext cx="1925873" cy="962936"/>
      </dsp:txXfrm>
    </dsp:sp>
    <dsp:sp modelId="{C11BE323-77AA-418D-89D8-DC6FB2CE7F41}">
      <dsp:nvSpPr>
        <dsp:cNvPr id="0" name=""/>
        <dsp:cNvSpPr/>
      </dsp:nvSpPr>
      <dsp:spPr>
        <a:xfrm>
          <a:off x="6991882"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a:t>Avdelningschef stadenövergripande uppdrag barn och  familj</a:t>
          </a:r>
        </a:p>
        <a:p>
          <a:pPr marL="0" lvl="0" indent="0" algn="ctr" defTabSz="488950">
            <a:lnSpc>
              <a:spcPct val="90000"/>
            </a:lnSpc>
            <a:spcBef>
              <a:spcPct val="0"/>
            </a:spcBef>
            <a:spcAft>
              <a:spcPct val="35000"/>
            </a:spcAft>
            <a:buNone/>
          </a:pPr>
          <a:r>
            <a:rPr lang="sv-SE" sz="1100" kern="1200" dirty="0"/>
            <a:t>ca  4-5 EC, 8 GC</a:t>
          </a:r>
          <a:br>
            <a:rPr lang="sv-SE" sz="1100" kern="1200" dirty="0"/>
          </a:br>
          <a:endParaRPr lang="sv-SE" sz="1100" kern="1200" dirty="0"/>
        </a:p>
      </dsp:txBody>
      <dsp:txXfrm>
        <a:off x="6991882" y="4457778"/>
        <a:ext cx="1925873" cy="962936"/>
      </dsp:txXfrm>
    </dsp:sp>
    <dsp:sp modelId="{C70BAD07-15A3-4559-96C0-007676A0F837}">
      <dsp:nvSpPr>
        <dsp:cNvPr id="0" name=""/>
        <dsp:cNvSpPr/>
      </dsp:nvSpPr>
      <dsp:spPr>
        <a:xfrm>
          <a:off x="9322190"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a:t>Avdelningschef stadenövergripande uppdrag integration, social jour, missbruk</a:t>
          </a:r>
        </a:p>
        <a:p>
          <a:pPr marL="0" lvl="0" indent="0" algn="ctr" defTabSz="488950">
            <a:lnSpc>
              <a:spcPct val="90000"/>
            </a:lnSpc>
            <a:spcBef>
              <a:spcPct val="0"/>
            </a:spcBef>
            <a:spcAft>
              <a:spcPct val="35000"/>
            </a:spcAft>
            <a:buNone/>
          </a:pPr>
          <a:r>
            <a:rPr lang="sv-SE" sz="1100" kern="1200" dirty="0"/>
            <a:t>ca </a:t>
          </a:r>
          <a:r>
            <a:rPr lang="sv-SE" sz="1100" kern="1200"/>
            <a:t>5-6 EC, 5 </a:t>
          </a:r>
          <a:r>
            <a:rPr lang="sv-SE" sz="1100" kern="1200" dirty="0"/>
            <a:t>GC</a:t>
          </a:r>
          <a:br>
            <a:rPr lang="sv-SE" sz="1100" kern="1200" dirty="0"/>
          </a:br>
          <a:endParaRPr lang="sv-SE" sz="1100" kern="1200" dirty="0"/>
        </a:p>
      </dsp:txBody>
      <dsp:txXfrm>
        <a:off x="9322190" y="4457778"/>
        <a:ext cx="1925873" cy="962936"/>
      </dsp:txXfrm>
    </dsp:sp>
    <dsp:sp modelId="{A6A990C1-BB4D-4C23-908B-9F901164AFEE}">
      <dsp:nvSpPr>
        <dsp:cNvPr id="0" name=""/>
        <dsp:cNvSpPr/>
      </dsp:nvSpPr>
      <dsp:spPr>
        <a:xfrm>
          <a:off x="3351423" y="1126373"/>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a:t>Avdelningschef</a:t>
          </a:r>
        </a:p>
        <a:p>
          <a:pPr marL="0" lvl="0" indent="0" algn="ctr" defTabSz="488950">
            <a:lnSpc>
              <a:spcPct val="90000"/>
            </a:lnSpc>
            <a:spcBef>
              <a:spcPct val="0"/>
            </a:spcBef>
            <a:spcAft>
              <a:spcPct val="35000"/>
            </a:spcAft>
            <a:buNone/>
          </a:pPr>
          <a:r>
            <a:rPr lang="sv-SE" sz="1100" kern="1200" dirty="0"/>
            <a:t>Ekonomi</a:t>
          </a:r>
        </a:p>
      </dsp:txBody>
      <dsp:txXfrm>
        <a:off x="3351423" y="1126373"/>
        <a:ext cx="1925873" cy="962936"/>
      </dsp:txXfrm>
    </dsp:sp>
    <dsp:sp modelId="{E71076B9-22E0-46D0-840C-CE3DC05ED1A2}">
      <dsp:nvSpPr>
        <dsp:cNvPr id="0" name=""/>
        <dsp:cNvSpPr/>
      </dsp:nvSpPr>
      <dsp:spPr>
        <a:xfrm>
          <a:off x="6011285" y="1129830"/>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a:t>Avdelningschef</a:t>
          </a:r>
        </a:p>
        <a:p>
          <a:pPr marL="0" lvl="0" indent="0" algn="ctr" defTabSz="488950">
            <a:lnSpc>
              <a:spcPct val="90000"/>
            </a:lnSpc>
            <a:spcBef>
              <a:spcPct val="0"/>
            </a:spcBef>
            <a:spcAft>
              <a:spcPct val="35000"/>
            </a:spcAft>
            <a:buNone/>
          </a:pPr>
          <a:r>
            <a:rPr lang="sv-SE" sz="1100" kern="1200" dirty="0"/>
            <a:t>Stab/kommunikation</a:t>
          </a:r>
        </a:p>
      </dsp:txBody>
      <dsp:txXfrm>
        <a:off x="6011285" y="1129830"/>
        <a:ext cx="1925873" cy="962936"/>
      </dsp:txXfrm>
    </dsp:sp>
    <dsp:sp modelId="{FA11217C-494E-4AC4-9ED2-CA718A00F961}">
      <dsp:nvSpPr>
        <dsp:cNvPr id="0" name=""/>
        <dsp:cNvSpPr/>
      </dsp:nvSpPr>
      <dsp:spPr>
        <a:xfrm>
          <a:off x="3351423" y="2406723"/>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err="1"/>
            <a:t>Förvaltningscontroller</a:t>
          </a:r>
          <a:endParaRPr lang="sv-SE" sz="1100" kern="1200" dirty="0"/>
        </a:p>
      </dsp:txBody>
      <dsp:txXfrm>
        <a:off x="3351423" y="2406723"/>
        <a:ext cx="1925873" cy="962936"/>
      </dsp:txXfrm>
    </dsp:sp>
    <dsp:sp modelId="{D7BA820F-A77B-4EC1-8069-0DD5FD362153}">
      <dsp:nvSpPr>
        <dsp:cNvPr id="0" name=""/>
        <dsp:cNvSpPr/>
      </dsp:nvSpPr>
      <dsp:spPr>
        <a:xfrm>
          <a:off x="6024458" y="2406723"/>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sv-SE" sz="1100" kern="1200" dirty="0"/>
            <a:t>Avdelningschef</a:t>
          </a:r>
        </a:p>
        <a:p>
          <a:pPr marL="0" lvl="0" indent="0" algn="ctr" defTabSz="488950">
            <a:lnSpc>
              <a:spcPct val="90000"/>
            </a:lnSpc>
            <a:spcBef>
              <a:spcPct val="0"/>
            </a:spcBef>
            <a:spcAft>
              <a:spcPct val="35000"/>
            </a:spcAft>
            <a:buNone/>
          </a:pPr>
          <a:r>
            <a:rPr lang="sv-SE" sz="1100" kern="1200" dirty="0"/>
            <a:t>HR</a:t>
          </a:r>
        </a:p>
      </dsp:txBody>
      <dsp:txXfrm>
        <a:off x="6024458" y="2406723"/>
        <a:ext cx="1925873" cy="962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EFBBC-290C-440A-9F79-4E80B339DA61}">
      <dsp:nvSpPr>
        <dsp:cNvPr id="0" name=""/>
        <dsp:cNvSpPr/>
      </dsp:nvSpPr>
      <dsp:spPr>
        <a:xfrm>
          <a:off x="5624512" y="962936"/>
          <a:ext cx="399946" cy="1925254"/>
        </a:xfrm>
        <a:custGeom>
          <a:avLst/>
          <a:gdLst/>
          <a:ahLst/>
          <a:cxnLst/>
          <a:rect l="0" t="0" r="0" b="0"/>
          <a:pathLst>
            <a:path>
              <a:moveTo>
                <a:pt x="0" y="0"/>
              </a:moveTo>
              <a:lnTo>
                <a:pt x="0" y="1925254"/>
              </a:lnTo>
              <a:lnTo>
                <a:pt x="399946" y="192525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555A6A-046F-4AC6-A583-36EB81BD9084}">
      <dsp:nvSpPr>
        <dsp:cNvPr id="0" name=""/>
        <dsp:cNvSpPr/>
      </dsp:nvSpPr>
      <dsp:spPr>
        <a:xfrm>
          <a:off x="5277296" y="962936"/>
          <a:ext cx="347215" cy="1925254"/>
        </a:xfrm>
        <a:custGeom>
          <a:avLst/>
          <a:gdLst/>
          <a:ahLst/>
          <a:cxnLst/>
          <a:rect l="0" t="0" r="0" b="0"/>
          <a:pathLst>
            <a:path>
              <a:moveTo>
                <a:pt x="347215" y="0"/>
              </a:moveTo>
              <a:lnTo>
                <a:pt x="347215" y="1925254"/>
              </a:lnTo>
              <a:lnTo>
                <a:pt x="0" y="192525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A40CE-CCB4-4CC7-A94F-853AE5E1C192}">
      <dsp:nvSpPr>
        <dsp:cNvPr id="0" name=""/>
        <dsp:cNvSpPr/>
      </dsp:nvSpPr>
      <dsp:spPr>
        <a:xfrm>
          <a:off x="5624512" y="962936"/>
          <a:ext cx="386773" cy="648361"/>
        </a:xfrm>
        <a:custGeom>
          <a:avLst/>
          <a:gdLst/>
          <a:ahLst/>
          <a:cxnLst/>
          <a:rect l="0" t="0" r="0" b="0"/>
          <a:pathLst>
            <a:path>
              <a:moveTo>
                <a:pt x="0" y="0"/>
              </a:moveTo>
              <a:lnTo>
                <a:pt x="0" y="648361"/>
              </a:lnTo>
              <a:lnTo>
                <a:pt x="386773" y="64836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D5C1EB-DEAB-4BB9-9345-A4A5D69455EF}">
      <dsp:nvSpPr>
        <dsp:cNvPr id="0" name=""/>
        <dsp:cNvSpPr/>
      </dsp:nvSpPr>
      <dsp:spPr>
        <a:xfrm>
          <a:off x="5277296" y="962936"/>
          <a:ext cx="347215" cy="644904"/>
        </a:xfrm>
        <a:custGeom>
          <a:avLst/>
          <a:gdLst/>
          <a:ahLst/>
          <a:cxnLst/>
          <a:rect l="0" t="0" r="0" b="0"/>
          <a:pathLst>
            <a:path>
              <a:moveTo>
                <a:pt x="347215" y="0"/>
              </a:moveTo>
              <a:lnTo>
                <a:pt x="347215" y="644904"/>
              </a:lnTo>
              <a:lnTo>
                <a:pt x="0" y="64490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D56AC-0B58-47F7-B16A-B369B5CC62D9}">
      <dsp:nvSpPr>
        <dsp:cNvPr id="0" name=""/>
        <dsp:cNvSpPr/>
      </dsp:nvSpPr>
      <dsp:spPr>
        <a:xfrm>
          <a:off x="5624512" y="962936"/>
          <a:ext cx="4660614" cy="3494841"/>
        </a:xfrm>
        <a:custGeom>
          <a:avLst/>
          <a:gdLst/>
          <a:ahLst/>
          <a:cxnLst/>
          <a:rect l="0" t="0" r="0" b="0"/>
          <a:pathLst>
            <a:path>
              <a:moveTo>
                <a:pt x="0" y="0"/>
              </a:moveTo>
              <a:lnTo>
                <a:pt x="0" y="3292624"/>
              </a:lnTo>
              <a:lnTo>
                <a:pt x="4660614" y="3292624"/>
              </a:lnTo>
              <a:lnTo>
                <a:pt x="4660614"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8729A4-A458-40F7-BBAD-9D416D6977D3}">
      <dsp:nvSpPr>
        <dsp:cNvPr id="0" name=""/>
        <dsp:cNvSpPr/>
      </dsp:nvSpPr>
      <dsp:spPr>
        <a:xfrm>
          <a:off x="5624512" y="962936"/>
          <a:ext cx="2330307" cy="3494841"/>
        </a:xfrm>
        <a:custGeom>
          <a:avLst/>
          <a:gdLst/>
          <a:ahLst/>
          <a:cxnLst/>
          <a:rect l="0" t="0" r="0" b="0"/>
          <a:pathLst>
            <a:path>
              <a:moveTo>
                <a:pt x="0" y="0"/>
              </a:moveTo>
              <a:lnTo>
                <a:pt x="0" y="3292624"/>
              </a:lnTo>
              <a:lnTo>
                <a:pt x="2330307" y="3292624"/>
              </a:lnTo>
              <a:lnTo>
                <a:pt x="2330307"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36E31-E77C-4262-9BD7-78C8413987E1}">
      <dsp:nvSpPr>
        <dsp:cNvPr id="0" name=""/>
        <dsp:cNvSpPr/>
      </dsp:nvSpPr>
      <dsp:spPr>
        <a:xfrm>
          <a:off x="5578792" y="962936"/>
          <a:ext cx="91440" cy="3494841"/>
        </a:xfrm>
        <a:custGeom>
          <a:avLst/>
          <a:gdLst/>
          <a:ahLst/>
          <a:cxnLst/>
          <a:rect l="0" t="0" r="0" b="0"/>
          <a:pathLst>
            <a:path>
              <a:moveTo>
                <a:pt x="45720" y="0"/>
              </a:moveTo>
              <a:lnTo>
                <a:pt x="45720"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5E79-D5F9-4F6C-AA81-495A3D066DC5}">
      <dsp:nvSpPr>
        <dsp:cNvPr id="0" name=""/>
        <dsp:cNvSpPr/>
      </dsp:nvSpPr>
      <dsp:spPr>
        <a:xfrm>
          <a:off x="3294205" y="962936"/>
          <a:ext cx="2330307" cy="3494841"/>
        </a:xfrm>
        <a:custGeom>
          <a:avLst/>
          <a:gdLst/>
          <a:ahLst/>
          <a:cxnLst/>
          <a:rect l="0" t="0" r="0" b="0"/>
          <a:pathLst>
            <a:path>
              <a:moveTo>
                <a:pt x="2330307" y="0"/>
              </a:moveTo>
              <a:lnTo>
                <a:pt x="2330307" y="3292624"/>
              </a:lnTo>
              <a:lnTo>
                <a:pt x="0" y="3292624"/>
              </a:lnTo>
              <a:lnTo>
                <a:pt x="0"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472AFB-2031-40C4-8CBE-4373CBDC3B95}">
      <dsp:nvSpPr>
        <dsp:cNvPr id="0" name=""/>
        <dsp:cNvSpPr/>
      </dsp:nvSpPr>
      <dsp:spPr>
        <a:xfrm>
          <a:off x="963898" y="962936"/>
          <a:ext cx="4660614" cy="3494841"/>
        </a:xfrm>
        <a:custGeom>
          <a:avLst/>
          <a:gdLst/>
          <a:ahLst/>
          <a:cxnLst/>
          <a:rect l="0" t="0" r="0" b="0"/>
          <a:pathLst>
            <a:path>
              <a:moveTo>
                <a:pt x="4660614" y="0"/>
              </a:moveTo>
              <a:lnTo>
                <a:pt x="4660614" y="3292624"/>
              </a:lnTo>
              <a:lnTo>
                <a:pt x="0" y="3292624"/>
              </a:lnTo>
              <a:lnTo>
                <a:pt x="0"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A5200-4D52-4804-9A60-7686BF2ADC91}">
      <dsp:nvSpPr>
        <dsp:cNvPr id="0" name=""/>
        <dsp:cNvSpPr/>
      </dsp:nvSpPr>
      <dsp:spPr>
        <a:xfrm>
          <a:off x="4661575" y="0"/>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a:t>Förvaltningsdirektör</a:t>
          </a:r>
        </a:p>
      </dsp:txBody>
      <dsp:txXfrm>
        <a:off x="4661575" y="0"/>
        <a:ext cx="1925873" cy="962936"/>
      </dsp:txXfrm>
    </dsp:sp>
    <dsp:sp modelId="{C82F12FC-78E5-4B56-9C68-7DAFE892F266}">
      <dsp:nvSpPr>
        <dsp:cNvPr id="0" name=""/>
        <dsp:cNvSpPr/>
      </dsp:nvSpPr>
      <dsp:spPr>
        <a:xfrm>
          <a:off x="961"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sv-SE" sz="1200" kern="1200" dirty="0"/>
            <a:t>Avdelningschef</a:t>
          </a:r>
          <a:br>
            <a:rPr lang="sv-SE" sz="1200" kern="1200" dirty="0">
              <a:latin typeface="Arial Black"/>
            </a:rPr>
          </a:br>
          <a:r>
            <a:rPr lang="sv-SE" sz="1200" kern="1200" dirty="0"/>
            <a:t>Barn och Unga Myndighet</a:t>
          </a:r>
        </a:p>
        <a:p>
          <a:pPr marL="0" lvl="0" indent="0" algn="ctr" defTabSz="533400" rtl="0">
            <a:lnSpc>
              <a:spcPct val="90000"/>
            </a:lnSpc>
            <a:spcBef>
              <a:spcPct val="0"/>
            </a:spcBef>
            <a:spcAft>
              <a:spcPct val="35000"/>
            </a:spcAft>
            <a:buNone/>
          </a:pPr>
          <a:r>
            <a:rPr lang="sv-SE" sz="1200" kern="1200" dirty="0"/>
            <a:t>ca 6 EC</a:t>
          </a:r>
        </a:p>
      </dsp:txBody>
      <dsp:txXfrm>
        <a:off x="961" y="4457778"/>
        <a:ext cx="1925873" cy="962936"/>
      </dsp:txXfrm>
    </dsp:sp>
    <dsp:sp modelId="{5C3FEEA5-2ECB-4DBF-8DB7-FCD311748BEE}">
      <dsp:nvSpPr>
        <dsp:cNvPr id="0" name=""/>
        <dsp:cNvSpPr/>
      </dsp:nvSpPr>
      <dsp:spPr>
        <a:xfrm>
          <a:off x="2331268"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sv-SE" sz="1200" kern="1200" dirty="0"/>
            <a:t>Avdelningschef </a:t>
          </a:r>
          <a:br>
            <a:rPr lang="sv-SE" sz="1200" kern="1200" dirty="0">
              <a:latin typeface="Arial Black"/>
            </a:rPr>
          </a:br>
          <a:r>
            <a:rPr lang="sv-SE" sz="1200" kern="1200" dirty="0"/>
            <a:t>Barn och Unga </a:t>
          </a:r>
          <a:br>
            <a:rPr lang="sv-SE" sz="1200" kern="1200" dirty="0">
              <a:latin typeface="Arial Black"/>
            </a:rPr>
          </a:br>
          <a:r>
            <a:rPr lang="sv-SE" sz="1200" kern="1200" dirty="0"/>
            <a:t>resurs</a:t>
          </a:r>
        </a:p>
        <a:p>
          <a:pPr marL="0" lvl="0" indent="0" algn="ctr" defTabSz="533400" rtl="0">
            <a:lnSpc>
              <a:spcPct val="90000"/>
            </a:lnSpc>
            <a:spcBef>
              <a:spcPct val="0"/>
            </a:spcBef>
            <a:spcAft>
              <a:spcPct val="35000"/>
            </a:spcAft>
            <a:buNone/>
          </a:pPr>
          <a:r>
            <a:rPr lang="sv-SE" sz="1200" kern="1200" dirty="0"/>
            <a:t>ca 6-7 EC</a:t>
          </a:r>
        </a:p>
      </dsp:txBody>
      <dsp:txXfrm>
        <a:off x="2331268" y="4457778"/>
        <a:ext cx="1925873" cy="962936"/>
      </dsp:txXfrm>
    </dsp:sp>
    <dsp:sp modelId="{A252815E-C432-432E-B961-4EB6EABAA14B}">
      <dsp:nvSpPr>
        <dsp:cNvPr id="0" name=""/>
        <dsp:cNvSpPr/>
      </dsp:nvSpPr>
      <dsp:spPr>
        <a:xfrm>
          <a:off x="4661575"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 Försörjningsstöd</a:t>
          </a:r>
        </a:p>
        <a:p>
          <a:pPr marL="0" lvl="0" indent="0" algn="ctr" defTabSz="533400">
            <a:lnSpc>
              <a:spcPct val="90000"/>
            </a:lnSpc>
            <a:spcBef>
              <a:spcPct val="0"/>
            </a:spcBef>
            <a:spcAft>
              <a:spcPct val="35000"/>
            </a:spcAft>
            <a:buNone/>
          </a:pPr>
          <a:r>
            <a:rPr lang="sv-SE" sz="1200" kern="1200" dirty="0"/>
            <a:t>ca 5-6 EC </a:t>
          </a:r>
        </a:p>
      </dsp:txBody>
      <dsp:txXfrm>
        <a:off x="4661575" y="4457778"/>
        <a:ext cx="1925873" cy="962936"/>
      </dsp:txXfrm>
    </dsp:sp>
    <dsp:sp modelId="{C11BE323-77AA-418D-89D8-DC6FB2CE7F41}">
      <dsp:nvSpPr>
        <dsp:cNvPr id="0" name=""/>
        <dsp:cNvSpPr/>
      </dsp:nvSpPr>
      <dsp:spPr>
        <a:xfrm>
          <a:off x="6991882"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sv-SE" sz="1200" kern="1200" dirty="0"/>
            <a:t>Avdelningschef </a:t>
          </a:r>
          <a:br>
            <a:rPr lang="sv-SE" sz="1200" kern="1200" dirty="0">
              <a:latin typeface="Arial Black"/>
            </a:rPr>
          </a:br>
          <a:r>
            <a:rPr lang="sv-SE" sz="1200" kern="1200" dirty="0"/>
            <a:t>Vuxen och Psykologenheten</a:t>
          </a:r>
        </a:p>
        <a:p>
          <a:pPr marL="0" lvl="0" indent="0" algn="ctr" defTabSz="533400" rtl="0">
            <a:lnSpc>
              <a:spcPct val="90000"/>
            </a:lnSpc>
            <a:spcBef>
              <a:spcPct val="0"/>
            </a:spcBef>
            <a:spcAft>
              <a:spcPct val="35000"/>
            </a:spcAft>
            <a:buNone/>
          </a:pPr>
          <a:r>
            <a:rPr lang="sv-SE" sz="1200" kern="1200" dirty="0"/>
            <a:t>ca 4-5 EC</a:t>
          </a:r>
        </a:p>
      </dsp:txBody>
      <dsp:txXfrm>
        <a:off x="6991882" y="4457778"/>
        <a:ext cx="1925873" cy="962936"/>
      </dsp:txXfrm>
    </dsp:sp>
    <dsp:sp modelId="{C70BAD07-15A3-4559-96C0-007676A0F837}">
      <dsp:nvSpPr>
        <dsp:cNvPr id="0" name=""/>
        <dsp:cNvSpPr/>
      </dsp:nvSpPr>
      <dsp:spPr>
        <a:xfrm>
          <a:off x="9322190"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 Stadsområde, välfärd och fritid</a:t>
          </a:r>
        </a:p>
        <a:p>
          <a:pPr marL="0" lvl="0" indent="0" algn="ctr" defTabSz="533400">
            <a:lnSpc>
              <a:spcPct val="90000"/>
            </a:lnSpc>
            <a:spcBef>
              <a:spcPct val="0"/>
            </a:spcBef>
            <a:spcAft>
              <a:spcPct val="35000"/>
            </a:spcAft>
            <a:buNone/>
          </a:pPr>
          <a:r>
            <a:rPr lang="sv-SE" sz="1200" kern="1200" dirty="0"/>
            <a:t>ca 3 EC</a:t>
          </a:r>
        </a:p>
      </dsp:txBody>
      <dsp:txXfrm>
        <a:off x="9322190" y="4457778"/>
        <a:ext cx="1925873" cy="962936"/>
      </dsp:txXfrm>
    </dsp:sp>
    <dsp:sp modelId="{A6A990C1-BB4D-4C23-908B-9F901164AFEE}">
      <dsp:nvSpPr>
        <dsp:cNvPr id="0" name=""/>
        <dsp:cNvSpPr/>
      </dsp:nvSpPr>
      <dsp:spPr>
        <a:xfrm>
          <a:off x="3351423" y="1126373"/>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a:t>Förvaltningscontroller</a:t>
          </a:r>
        </a:p>
      </dsp:txBody>
      <dsp:txXfrm>
        <a:off x="3351423" y="1126373"/>
        <a:ext cx="1925873" cy="962936"/>
      </dsp:txXfrm>
    </dsp:sp>
    <dsp:sp modelId="{E71076B9-22E0-46D0-840C-CE3DC05ED1A2}">
      <dsp:nvSpPr>
        <dsp:cNvPr id="0" name=""/>
        <dsp:cNvSpPr/>
      </dsp:nvSpPr>
      <dsp:spPr>
        <a:xfrm>
          <a:off x="6011285" y="1129830"/>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Stab</a:t>
          </a:r>
        </a:p>
      </dsp:txBody>
      <dsp:txXfrm>
        <a:off x="6011285" y="1129830"/>
        <a:ext cx="1925873" cy="962936"/>
      </dsp:txXfrm>
    </dsp:sp>
    <dsp:sp modelId="{FA11217C-494E-4AC4-9ED2-CA718A00F961}">
      <dsp:nvSpPr>
        <dsp:cNvPr id="0" name=""/>
        <dsp:cNvSpPr/>
      </dsp:nvSpPr>
      <dsp:spPr>
        <a:xfrm>
          <a:off x="3351423" y="2406723"/>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HR</a:t>
          </a:r>
        </a:p>
      </dsp:txBody>
      <dsp:txXfrm>
        <a:off x="3351423" y="2406723"/>
        <a:ext cx="1925873" cy="962936"/>
      </dsp:txXfrm>
    </dsp:sp>
    <dsp:sp modelId="{D7BA820F-A77B-4EC1-8069-0DD5FD362153}">
      <dsp:nvSpPr>
        <dsp:cNvPr id="0" name=""/>
        <dsp:cNvSpPr/>
      </dsp:nvSpPr>
      <dsp:spPr>
        <a:xfrm>
          <a:off x="6024458" y="2406723"/>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Ekonomi</a:t>
          </a:r>
        </a:p>
      </dsp:txBody>
      <dsp:txXfrm>
        <a:off x="6024458" y="2406723"/>
        <a:ext cx="1925873" cy="9629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55A6A-046F-4AC6-A583-36EB81BD9084}">
      <dsp:nvSpPr>
        <dsp:cNvPr id="0" name=""/>
        <dsp:cNvSpPr/>
      </dsp:nvSpPr>
      <dsp:spPr>
        <a:xfrm>
          <a:off x="5198693" y="1180927"/>
          <a:ext cx="425818" cy="2515649"/>
        </a:xfrm>
        <a:custGeom>
          <a:avLst/>
          <a:gdLst/>
          <a:ahLst/>
          <a:cxnLst/>
          <a:rect l="0" t="0" r="0" b="0"/>
          <a:pathLst>
            <a:path>
              <a:moveTo>
                <a:pt x="425818" y="0"/>
              </a:moveTo>
              <a:lnTo>
                <a:pt x="425818" y="2515649"/>
              </a:lnTo>
              <a:lnTo>
                <a:pt x="0" y="2515649"/>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F76044-ED40-4336-BBE7-B6EC15C6086D}">
      <dsp:nvSpPr>
        <dsp:cNvPr id="0" name=""/>
        <dsp:cNvSpPr/>
      </dsp:nvSpPr>
      <dsp:spPr>
        <a:xfrm>
          <a:off x="5624512" y="1180927"/>
          <a:ext cx="258150" cy="1076570"/>
        </a:xfrm>
        <a:custGeom>
          <a:avLst/>
          <a:gdLst/>
          <a:ahLst/>
          <a:cxnLst/>
          <a:rect l="0" t="0" r="0" b="0"/>
          <a:pathLst>
            <a:path>
              <a:moveTo>
                <a:pt x="0" y="0"/>
              </a:moveTo>
              <a:lnTo>
                <a:pt x="0" y="1076570"/>
              </a:lnTo>
              <a:lnTo>
                <a:pt x="258150" y="107657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D5C1EB-DEAB-4BB9-9345-A4A5D69455EF}">
      <dsp:nvSpPr>
        <dsp:cNvPr id="0" name=""/>
        <dsp:cNvSpPr/>
      </dsp:nvSpPr>
      <dsp:spPr>
        <a:xfrm>
          <a:off x="5198693" y="1180927"/>
          <a:ext cx="425818" cy="893880"/>
        </a:xfrm>
        <a:custGeom>
          <a:avLst/>
          <a:gdLst/>
          <a:ahLst/>
          <a:cxnLst/>
          <a:rect l="0" t="0" r="0" b="0"/>
          <a:pathLst>
            <a:path>
              <a:moveTo>
                <a:pt x="425818" y="0"/>
              </a:moveTo>
              <a:lnTo>
                <a:pt x="425818" y="893880"/>
              </a:lnTo>
              <a:lnTo>
                <a:pt x="0" y="893880"/>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D56AC-0B58-47F7-B16A-B369B5CC62D9}">
      <dsp:nvSpPr>
        <dsp:cNvPr id="0" name=""/>
        <dsp:cNvSpPr/>
      </dsp:nvSpPr>
      <dsp:spPr>
        <a:xfrm>
          <a:off x="5624512" y="1180927"/>
          <a:ext cx="4286768" cy="3850097"/>
        </a:xfrm>
        <a:custGeom>
          <a:avLst/>
          <a:gdLst/>
          <a:ahLst/>
          <a:cxnLst/>
          <a:rect l="0" t="0" r="0" b="0"/>
          <a:pathLst>
            <a:path>
              <a:moveTo>
                <a:pt x="0" y="0"/>
              </a:moveTo>
              <a:lnTo>
                <a:pt x="0" y="3602102"/>
              </a:lnTo>
              <a:lnTo>
                <a:pt x="4286768" y="3602102"/>
              </a:lnTo>
              <a:lnTo>
                <a:pt x="4286768" y="385009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8729A4-A458-40F7-BBAD-9D416D6977D3}">
      <dsp:nvSpPr>
        <dsp:cNvPr id="0" name=""/>
        <dsp:cNvSpPr/>
      </dsp:nvSpPr>
      <dsp:spPr>
        <a:xfrm>
          <a:off x="5624512" y="1180927"/>
          <a:ext cx="1428922" cy="3850097"/>
        </a:xfrm>
        <a:custGeom>
          <a:avLst/>
          <a:gdLst/>
          <a:ahLst/>
          <a:cxnLst/>
          <a:rect l="0" t="0" r="0" b="0"/>
          <a:pathLst>
            <a:path>
              <a:moveTo>
                <a:pt x="0" y="0"/>
              </a:moveTo>
              <a:lnTo>
                <a:pt x="0" y="3602102"/>
              </a:lnTo>
              <a:lnTo>
                <a:pt x="1428922" y="3602102"/>
              </a:lnTo>
              <a:lnTo>
                <a:pt x="1428922" y="385009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5E79-D5F9-4F6C-AA81-495A3D066DC5}">
      <dsp:nvSpPr>
        <dsp:cNvPr id="0" name=""/>
        <dsp:cNvSpPr/>
      </dsp:nvSpPr>
      <dsp:spPr>
        <a:xfrm>
          <a:off x="4195589" y="1180927"/>
          <a:ext cx="1428922" cy="3850097"/>
        </a:xfrm>
        <a:custGeom>
          <a:avLst/>
          <a:gdLst/>
          <a:ahLst/>
          <a:cxnLst/>
          <a:rect l="0" t="0" r="0" b="0"/>
          <a:pathLst>
            <a:path>
              <a:moveTo>
                <a:pt x="1428922" y="0"/>
              </a:moveTo>
              <a:lnTo>
                <a:pt x="1428922" y="3602102"/>
              </a:lnTo>
              <a:lnTo>
                <a:pt x="0" y="3602102"/>
              </a:lnTo>
              <a:lnTo>
                <a:pt x="0" y="385009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472AFB-2031-40C4-8CBE-4373CBDC3B95}">
      <dsp:nvSpPr>
        <dsp:cNvPr id="0" name=""/>
        <dsp:cNvSpPr/>
      </dsp:nvSpPr>
      <dsp:spPr>
        <a:xfrm>
          <a:off x="1337744" y="1180927"/>
          <a:ext cx="4286768" cy="3850097"/>
        </a:xfrm>
        <a:custGeom>
          <a:avLst/>
          <a:gdLst/>
          <a:ahLst/>
          <a:cxnLst/>
          <a:rect l="0" t="0" r="0" b="0"/>
          <a:pathLst>
            <a:path>
              <a:moveTo>
                <a:pt x="4286768" y="0"/>
              </a:moveTo>
              <a:lnTo>
                <a:pt x="4286768" y="3602102"/>
              </a:lnTo>
              <a:lnTo>
                <a:pt x="0" y="3602102"/>
              </a:lnTo>
              <a:lnTo>
                <a:pt x="0" y="3850097"/>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A5200-4D52-4804-9A60-7686BF2ADC91}">
      <dsp:nvSpPr>
        <dsp:cNvPr id="0" name=""/>
        <dsp:cNvSpPr/>
      </dsp:nvSpPr>
      <dsp:spPr>
        <a:xfrm>
          <a:off x="4443584" y="0"/>
          <a:ext cx="2361855" cy="11809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latin typeface="+mn-lt"/>
            </a:rPr>
            <a:t>Förvaltningsdirektör</a:t>
          </a:r>
        </a:p>
      </dsp:txBody>
      <dsp:txXfrm>
        <a:off x="4443584" y="0"/>
        <a:ext cx="2361855" cy="1180927"/>
      </dsp:txXfrm>
    </dsp:sp>
    <dsp:sp modelId="{C82F12FC-78E5-4B56-9C68-7DAFE892F266}">
      <dsp:nvSpPr>
        <dsp:cNvPr id="0" name=""/>
        <dsp:cNvSpPr/>
      </dsp:nvSpPr>
      <dsp:spPr>
        <a:xfrm>
          <a:off x="156816" y="5031025"/>
          <a:ext cx="2361855" cy="11809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b="0" kern="1200" dirty="0">
              <a:latin typeface="+mn-lt"/>
            </a:rPr>
            <a:t>Avdelningschef</a:t>
          </a:r>
        </a:p>
        <a:p>
          <a:pPr marL="0" lvl="0" indent="0" algn="ctr" defTabSz="533400" rtl="0">
            <a:lnSpc>
              <a:spcPct val="90000"/>
            </a:lnSpc>
            <a:spcBef>
              <a:spcPct val="0"/>
            </a:spcBef>
            <a:spcAft>
              <a:spcPct val="35000"/>
            </a:spcAft>
            <a:buNone/>
          </a:pPr>
          <a:r>
            <a:rPr lang="sv-SE" sz="1200" b="0" kern="1200" dirty="0">
              <a:latin typeface="+mn-lt"/>
            </a:rPr>
            <a:t>Vuxna och försörjningsstöd</a:t>
          </a:r>
          <a:r>
            <a:rPr lang="sv-SE" sz="1200" b="1" kern="1200" dirty="0">
              <a:latin typeface="+mn-lt"/>
            </a:rPr>
            <a:t> </a:t>
          </a:r>
          <a:endParaRPr lang="sv-SE" sz="1200" b="0" kern="1200" dirty="0">
            <a:latin typeface="+mn-lt"/>
          </a:endParaRPr>
        </a:p>
        <a:p>
          <a:pPr marL="0" lvl="0" indent="0" algn="ctr" defTabSz="533400" rtl="0">
            <a:lnSpc>
              <a:spcPct val="90000"/>
            </a:lnSpc>
            <a:spcBef>
              <a:spcPct val="0"/>
            </a:spcBef>
            <a:spcAft>
              <a:spcPct val="35000"/>
            </a:spcAft>
            <a:buNone/>
          </a:pPr>
          <a:r>
            <a:rPr lang="sv-SE" sz="1200" b="0" kern="1200" dirty="0">
              <a:latin typeface="+mn-lt"/>
            </a:rPr>
            <a:t>Ca 12 EC</a:t>
          </a:r>
          <a:endParaRPr lang="sv-SE" sz="1200" kern="1200" dirty="0">
            <a:latin typeface="+mn-lt"/>
          </a:endParaRPr>
        </a:p>
      </dsp:txBody>
      <dsp:txXfrm>
        <a:off x="156816" y="5031025"/>
        <a:ext cx="2361855" cy="1180927"/>
      </dsp:txXfrm>
    </dsp:sp>
    <dsp:sp modelId="{5C3FEEA5-2ECB-4DBF-8DB7-FCD311748BEE}">
      <dsp:nvSpPr>
        <dsp:cNvPr id="0" name=""/>
        <dsp:cNvSpPr/>
      </dsp:nvSpPr>
      <dsp:spPr>
        <a:xfrm>
          <a:off x="3014661" y="5031025"/>
          <a:ext cx="2361855" cy="11809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b="0" kern="1200" dirty="0">
              <a:latin typeface="+mn-lt"/>
            </a:rPr>
            <a:t>Avdelningschef</a:t>
          </a:r>
        </a:p>
        <a:p>
          <a:pPr marL="0" lvl="0" indent="0" algn="ctr" defTabSz="533400">
            <a:lnSpc>
              <a:spcPct val="90000"/>
            </a:lnSpc>
            <a:spcBef>
              <a:spcPct val="0"/>
            </a:spcBef>
            <a:spcAft>
              <a:spcPct val="35000"/>
            </a:spcAft>
            <a:buNone/>
          </a:pPr>
          <a:r>
            <a:rPr lang="sv-SE" sz="1200" b="0" kern="1200" dirty="0">
              <a:latin typeface="+mn-lt"/>
            </a:rPr>
            <a:t>Familjemottagning och resurser barn och vuxna</a:t>
          </a:r>
        </a:p>
        <a:p>
          <a:pPr marL="0" lvl="0" indent="0" algn="ctr" defTabSz="533400">
            <a:lnSpc>
              <a:spcPct val="90000"/>
            </a:lnSpc>
            <a:spcBef>
              <a:spcPct val="0"/>
            </a:spcBef>
            <a:spcAft>
              <a:spcPct val="35000"/>
            </a:spcAft>
            <a:buNone/>
          </a:pPr>
          <a:r>
            <a:rPr lang="sv-SE" sz="1200" kern="1200" dirty="0">
              <a:latin typeface="+mn-lt"/>
            </a:rPr>
            <a:t>HVB-resurs, Arbetsmarknad, Familjehem</a:t>
          </a:r>
        </a:p>
        <a:p>
          <a:pPr marL="0" lvl="0" indent="0" algn="ctr" defTabSz="533400">
            <a:lnSpc>
              <a:spcPct val="90000"/>
            </a:lnSpc>
            <a:spcBef>
              <a:spcPct val="0"/>
            </a:spcBef>
            <a:spcAft>
              <a:spcPct val="35000"/>
            </a:spcAft>
            <a:buNone/>
          </a:pPr>
          <a:r>
            <a:rPr lang="sv-SE" sz="1200" kern="1200" dirty="0"/>
            <a:t>Ca 11 EC</a:t>
          </a:r>
          <a:endParaRPr lang="sv-SE" sz="1200" kern="1200" dirty="0">
            <a:latin typeface="+mn-lt"/>
          </a:endParaRPr>
        </a:p>
      </dsp:txBody>
      <dsp:txXfrm>
        <a:off x="3014661" y="5031025"/>
        <a:ext cx="2361855" cy="1180927"/>
      </dsp:txXfrm>
    </dsp:sp>
    <dsp:sp modelId="{C11BE323-77AA-418D-89D8-DC6FB2CE7F41}">
      <dsp:nvSpPr>
        <dsp:cNvPr id="0" name=""/>
        <dsp:cNvSpPr/>
      </dsp:nvSpPr>
      <dsp:spPr>
        <a:xfrm>
          <a:off x="5872507" y="5031025"/>
          <a:ext cx="2361855" cy="11809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b="0" kern="1200" dirty="0">
              <a:latin typeface="+mn-lt"/>
            </a:rPr>
            <a:t>Avdelningschef</a:t>
          </a:r>
          <a:br>
            <a:rPr lang="sv-SE" sz="1200" b="0" kern="1200" dirty="0">
              <a:latin typeface="+mn-lt"/>
            </a:rPr>
          </a:br>
          <a:r>
            <a:rPr lang="sv-SE" sz="1200" b="0" kern="1200" dirty="0">
              <a:latin typeface="+mn-lt"/>
            </a:rPr>
            <a:t>Barn och unga</a:t>
          </a:r>
          <a:br>
            <a:rPr lang="sv-SE" sz="1200" b="1" kern="1200" dirty="0">
              <a:latin typeface="+mn-lt"/>
            </a:rPr>
          </a:br>
          <a:br>
            <a:rPr lang="sv-SE" sz="1200" b="1" kern="1200" dirty="0">
              <a:latin typeface="+mn-lt"/>
            </a:rPr>
          </a:br>
          <a:r>
            <a:rPr lang="sv-SE" sz="1200" b="0" kern="1200" dirty="0">
              <a:latin typeface="+mn-lt"/>
            </a:rPr>
            <a:t>Myndighet</a:t>
          </a:r>
        </a:p>
        <a:p>
          <a:pPr marL="0" lvl="0" indent="0" algn="ctr" defTabSz="533400">
            <a:lnSpc>
              <a:spcPct val="90000"/>
            </a:lnSpc>
            <a:spcBef>
              <a:spcPct val="0"/>
            </a:spcBef>
            <a:spcAft>
              <a:spcPct val="35000"/>
            </a:spcAft>
            <a:buNone/>
          </a:pPr>
          <a:r>
            <a:rPr lang="sv-SE" sz="1200" b="0" kern="1200" dirty="0"/>
            <a:t> Ca 9 EC </a:t>
          </a:r>
          <a:endParaRPr lang="sv-SE" sz="1200" kern="1200" dirty="0">
            <a:latin typeface="+mn-lt"/>
          </a:endParaRPr>
        </a:p>
      </dsp:txBody>
      <dsp:txXfrm>
        <a:off x="5872507" y="5031025"/>
        <a:ext cx="2361855" cy="1180927"/>
      </dsp:txXfrm>
    </dsp:sp>
    <dsp:sp modelId="{C70BAD07-15A3-4559-96C0-007676A0F837}">
      <dsp:nvSpPr>
        <dsp:cNvPr id="0" name=""/>
        <dsp:cNvSpPr/>
      </dsp:nvSpPr>
      <dsp:spPr>
        <a:xfrm>
          <a:off x="8730352" y="5031025"/>
          <a:ext cx="2361855" cy="11809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b="0" kern="1200" dirty="0">
              <a:latin typeface="+mn-lt"/>
            </a:rPr>
            <a:t>Avdelningschef </a:t>
          </a:r>
          <a:br>
            <a:rPr lang="sv-SE" sz="1200" b="0" kern="1200" dirty="0">
              <a:latin typeface="+mn-lt"/>
            </a:rPr>
          </a:br>
          <a:r>
            <a:rPr lang="sv-SE" sz="1200" kern="1200" dirty="0"/>
            <a:t>Stadsområde, välfärd och fritid</a:t>
          </a:r>
          <a:endParaRPr lang="sv-SE" sz="1200" b="0" kern="1200" baseline="0" dirty="0">
            <a:latin typeface="+mn-lt"/>
          </a:endParaRPr>
        </a:p>
        <a:p>
          <a:pPr marL="0" lvl="0" indent="0" algn="ctr" defTabSz="533400">
            <a:lnSpc>
              <a:spcPct val="90000"/>
            </a:lnSpc>
            <a:spcBef>
              <a:spcPct val="0"/>
            </a:spcBef>
            <a:spcAft>
              <a:spcPct val="35000"/>
            </a:spcAft>
            <a:buNone/>
          </a:pPr>
          <a:r>
            <a:rPr lang="sv-SE" sz="1200" b="0" kern="1200" baseline="0" dirty="0"/>
            <a:t>Ca 4 EC</a:t>
          </a:r>
          <a:endParaRPr lang="sv-SE" sz="1200" kern="1200" dirty="0">
            <a:latin typeface="+mn-lt"/>
          </a:endParaRPr>
        </a:p>
      </dsp:txBody>
      <dsp:txXfrm>
        <a:off x="8730352" y="5031025"/>
        <a:ext cx="2361855" cy="1180927"/>
      </dsp:txXfrm>
    </dsp:sp>
    <dsp:sp modelId="{A6A990C1-BB4D-4C23-908B-9F901164AFEE}">
      <dsp:nvSpPr>
        <dsp:cNvPr id="0" name=""/>
        <dsp:cNvSpPr/>
      </dsp:nvSpPr>
      <dsp:spPr>
        <a:xfrm>
          <a:off x="2836837" y="1484344"/>
          <a:ext cx="2361855" cy="11809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sv-SE" sz="1200" b="0" kern="1200" dirty="0">
              <a:latin typeface="+mn-lt"/>
            </a:rPr>
            <a:t>Avdelningschef Stab- och kommunikation</a:t>
          </a:r>
        </a:p>
        <a:p>
          <a:pPr marL="0" lvl="0" indent="0" algn="ctr" defTabSz="533400">
            <a:lnSpc>
              <a:spcPct val="90000"/>
            </a:lnSpc>
            <a:spcBef>
              <a:spcPct val="0"/>
            </a:spcBef>
            <a:spcAft>
              <a:spcPct val="35000"/>
            </a:spcAft>
            <a:buNone/>
          </a:pPr>
          <a:r>
            <a:rPr lang="sv-SE" sz="1200" kern="1200" dirty="0" err="1">
              <a:latin typeface="+mn-lt"/>
            </a:rPr>
            <a:t>Förvaltningscontroller</a:t>
          </a:r>
          <a:endParaRPr lang="sv-SE" sz="1200" kern="1200" dirty="0">
            <a:latin typeface="+mn-lt"/>
          </a:endParaRPr>
        </a:p>
      </dsp:txBody>
      <dsp:txXfrm>
        <a:off x="2836837" y="1484344"/>
        <a:ext cx="2361855" cy="1180927"/>
      </dsp:txXfrm>
    </dsp:sp>
    <dsp:sp modelId="{68320388-238E-4427-90CB-162961B5B7E2}">
      <dsp:nvSpPr>
        <dsp:cNvPr id="0" name=""/>
        <dsp:cNvSpPr/>
      </dsp:nvSpPr>
      <dsp:spPr>
        <a:xfrm>
          <a:off x="5882663" y="1667034"/>
          <a:ext cx="2361855" cy="11809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sv-SE" sz="1200" b="0" kern="1200">
              <a:latin typeface="+mn-lt"/>
            </a:rPr>
            <a:t>Avdelningschef </a:t>
          </a:r>
        </a:p>
        <a:p>
          <a:pPr marL="0" lvl="0" indent="0" algn="ctr" defTabSz="533400" rtl="0">
            <a:lnSpc>
              <a:spcPct val="90000"/>
            </a:lnSpc>
            <a:spcBef>
              <a:spcPct val="0"/>
            </a:spcBef>
            <a:spcAft>
              <a:spcPct val="35000"/>
            </a:spcAft>
            <a:buNone/>
          </a:pPr>
          <a:r>
            <a:rPr lang="sv-SE" sz="1200" b="0" kern="1200">
              <a:latin typeface="+mn-lt"/>
            </a:rPr>
            <a:t>ekonom</a:t>
          </a:r>
          <a:r>
            <a:rPr lang="sv-SE" sz="1200" kern="1200">
              <a:latin typeface="+mn-lt"/>
            </a:rPr>
            <a:t>i</a:t>
          </a:r>
          <a:endParaRPr lang="sv-SE" sz="1200" kern="1200" dirty="0">
            <a:latin typeface="+mn-lt"/>
          </a:endParaRPr>
        </a:p>
      </dsp:txBody>
      <dsp:txXfrm>
        <a:off x="5882663" y="1667034"/>
        <a:ext cx="2361855" cy="1180927"/>
      </dsp:txXfrm>
    </dsp:sp>
    <dsp:sp modelId="{FA11217C-494E-4AC4-9ED2-CA718A00F961}">
      <dsp:nvSpPr>
        <dsp:cNvPr id="0" name=""/>
        <dsp:cNvSpPr/>
      </dsp:nvSpPr>
      <dsp:spPr>
        <a:xfrm>
          <a:off x="2836837" y="3106113"/>
          <a:ext cx="2361855" cy="11809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sv-SE" sz="1200" kern="1200" dirty="0">
              <a:latin typeface="+mn-lt"/>
            </a:rPr>
            <a:t>Avdelningschef </a:t>
          </a:r>
        </a:p>
        <a:p>
          <a:pPr marL="0" lvl="0" indent="0" algn="ctr" defTabSz="533400" rtl="0">
            <a:lnSpc>
              <a:spcPct val="90000"/>
            </a:lnSpc>
            <a:spcBef>
              <a:spcPct val="0"/>
            </a:spcBef>
            <a:spcAft>
              <a:spcPct val="35000"/>
            </a:spcAft>
            <a:buNone/>
          </a:pPr>
          <a:r>
            <a:rPr lang="sv-SE" sz="1200" kern="1200" dirty="0">
              <a:latin typeface="+mn-lt"/>
            </a:rPr>
            <a:t>HR</a:t>
          </a:r>
        </a:p>
      </dsp:txBody>
      <dsp:txXfrm>
        <a:off x="2836837" y="3106113"/>
        <a:ext cx="2361855" cy="11809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EFBBC-290C-440A-9F79-4E80B339DA61}">
      <dsp:nvSpPr>
        <dsp:cNvPr id="0" name=""/>
        <dsp:cNvSpPr/>
      </dsp:nvSpPr>
      <dsp:spPr>
        <a:xfrm>
          <a:off x="5624512" y="962936"/>
          <a:ext cx="399946" cy="1925254"/>
        </a:xfrm>
        <a:custGeom>
          <a:avLst/>
          <a:gdLst/>
          <a:ahLst/>
          <a:cxnLst/>
          <a:rect l="0" t="0" r="0" b="0"/>
          <a:pathLst>
            <a:path>
              <a:moveTo>
                <a:pt x="0" y="0"/>
              </a:moveTo>
              <a:lnTo>
                <a:pt x="0" y="1925254"/>
              </a:lnTo>
              <a:lnTo>
                <a:pt x="399946" y="192525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555A6A-046F-4AC6-A583-36EB81BD9084}">
      <dsp:nvSpPr>
        <dsp:cNvPr id="0" name=""/>
        <dsp:cNvSpPr/>
      </dsp:nvSpPr>
      <dsp:spPr>
        <a:xfrm>
          <a:off x="5277296" y="962936"/>
          <a:ext cx="347215" cy="1925254"/>
        </a:xfrm>
        <a:custGeom>
          <a:avLst/>
          <a:gdLst/>
          <a:ahLst/>
          <a:cxnLst/>
          <a:rect l="0" t="0" r="0" b="0"/>
          <a:pathLst>
            <a:path>
              <a:moveTo>
                <a:pt x="347215" y="0"/>
              </a:moveTo>
              <a:lnTo>
                <a:pt x="347215" y="1925254"/>
              </a:lnTo>
              <a:lnTo>
                <a:pt x="0" y="192525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DA40CE-CCB4-4CC7-A94F-853AE5E1C192}">
      <dsp:nvSpPr>
        <dsp:cNvPr id="0" name=""/>
        <dsp:cNvSpPr/>
      </dsp:nvSpPr>
      <dsp:spPr>
        <a:xfrm>
          <a:off x="5624512" y="962936"/>
          <a:ext cx="386773" cy="648361"/>
        </a:xfrm>
        <a:custGeom>
          <a:avLst/>
          <a:gdLst/>
          <a:ahLst/>
          <a:cxnLst/>
          <a:rect l="0" t="0" r="0" b="0"/>
          <a:pathLst>
            <a:path>
              <a:moveTo>
                <a:pt x="0" y="0"/>
              </a:moveTo>
              <a:lnTo>
                <a:pt x="0" y="648361"/>
              </a:lnTo>
              <a:lnTo>
                <a:pt x="386773" y="64836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D5C1EB-DEAB-4BB9-9345-A4A5D69455EF}">
      <dsp:nvSpPr>
        <dsp:cNvPr id="0" name=""/>
        <dsp:cNvSpPr/>
      </dsp:nvSpPr>
      <dsp:spPr>
        <a:xfrm>
          <a:off x="5248697" y="962936"/>
          <a:ext cx="375814" cy="644904"/>
        </a:xfrm>
        <a:custGeom>
          <a:avLst/>
          <a:gdLst/>
          <a:ahLst/>
          <a:cxnLst/>
          <a:rect l="0" t="0" r="0" b="0"/>
          <a:pathLst>
            <a:path>
              <a:moveTo>
                <a:pt x="375814" y="0"/>
              </a:moveTo>
              <a:lnTo>
                <a:pt x="375814" y="644904"/>
              </a:lnTo>
              <a:lnTo>
                <a:pt x="0" y="644904"/>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D56AC-0B58-47F7-B16A-B369B5CC62D9}">
      <dsp:nvSpPr>
        <dsp:cNvPr id="0" name=""/>
        <dsp:cNvSpPr/>
      </dsp:nvSpPr>
      <dsp:spPr>
        <a:xfrm>
          <a:off x="5624512" y="962936"/>
          <a:ext cx="4660614" cy="3494841"/>
        </a:xfrm>
        <a:custGeom>
          <a:avLst/>
          <a:gdLst/>
          <a:ahLst/>
          <a:cxnLst/>
          <a:rect l="0" t="0" r="0" b="0"/>
          <a:pathLst>
            <a:path>
              <a:moveTo>
                <a:pt x="0" y="0"/>
              </a:moveTo>
              <a:lnTo>
                <a:pt x="0" y="3292624"/>
              </a:lnTo>
              <a:lnTo>
                <a:pt x="4660614" y="3292624"/>
              </a:lnTo>
              <a:lnTo>
                <a:pt x="4660614"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8729A4-A458-40F7-BBAD-9D416D6977D3}">
      <dsp:nvSpPr>
        <dsp:cNvPr id="0" name=""/>
        <dsp:cNvSpPr/>
      </dsp:nvSpPr>
      <dsp:spPr>
        <a:xfrm>
          <a:off x="5624512" y="962936"/>
          <a:ext cx="2330307" cy="3494841"/>
        </a:xfrm>
        <a:custGeom>
          <a:avLst/>
          <a:gdLst/>
          <a:ahLst/>
          <a:cxnLst/>
          <a:rect l="0" t="0" r="0" b="0"/>
          <a:pathLst>
            <a:path>
              <a:moveTo>
                <a:pt x="0" y="0"/>
              </a:moveTo>
              <a:lnTo>
                <a:pt x="0" y="3292624"/>
              </a:lnTo>
              <a:lnTo>
                <a:pt x="2330307" y="3292624"/>
              </a:lnTo>
              <a:lnTo>
                <a:pt x="2330307"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436E31-E77C-4262-9BD7-78C8413987E1}">
      <dsp:nvSpPr>
        <dsp:cNvPr id="0" name=""/>
        <dsp:cNvSpPr/>
      </dsp:nvSpPr>
      <dsp:spPr>
        <a:xfrm>
          <a:off x="5578792" y="962936"/>
          <a:ext cx="91440" cy="3494841"/>
        </a:xfrm>
        <a:custGeom>
          <a:avLst/>
          <a:gdLst/>
          <a:ahLst/>
          <a:cxnLst/>
          <a:rect l="0" t="0" r="0" b="0"/>
          <a:pathLst>
            <a:path>
              <a:moveTo>
                <a:pt x="45720" y="0"/>
              </a:moveTo>
              <a:lnTo>
                <a:pt x="45720"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A85E79-D5F9-4F6C-AA81-495A3D066DC5}">
      <dsp:nvSpPr>
        <dsp:cNvPr id="0" name=""/>
        <dsp:cNvSpPr/>
      </dsp:nvSpPr>
      <dsp:spPr>
        <a:xfrm>
          <a:off x="3294205" y="962936"/>
          <a:ext cx="2330307" cy="3494841"/>
        </a:xfrm>
        <a:custGeom>
          <a:avLst/>
          <a:gdLst/>
          <a:ahLst/>
          <a:cxnLst/>
          <a:rect l="0" t="0" r="0" b="0"/>
          <a:pathLst>
            <a:path>
              <a:moveTo>
                <a:pt x="2330307" y="0"/>
              </a:moveTo>
              <a:lnTo>
                <a:pt x="2330307" y="3292624"/>
              </a:lnTo>
              <a:lnTo>
                <a:pt x="0" y="3292624"/>
              </a:lnTo>
              <a:lnTo>
                <a:pt x="0"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472AFB-2031-40C4-8CBE-4373CBDC3B95}">
      <dsp:nvSpPr>
        <dsp:cNvPr id="0" name=""/>
        <dsp:cNvSpPr/>
      </dsp:nvSpPr>
      <dsp:spPr>
        <a:xfrm>
          <a:off x="963898" y="962936"/>
          <a:ext cx="4660614" cy="3494841"/>
        </a:xfrm>
        <a:custGeom>
          <a:avLst/>
          <a:gdLst/>
          <a:ahLst/>
          <a:cxnLst/>
          <a:rect l="0" t="0" r="0" b="0"/>
          <a:pathLst>
            <a:path>
              <a:moveTo>
                <a:pt x="4660614" y="0"/>
              </a:moveTo>
              <a:lnTo>
                <a:pt x="4660614" y="3292624"/>
              </a:lnTo>
              <a:lnTo>
                <a:pt x="0" y="3292624"/>
              </a:lnTo>
              <a:lnTo>
                <a:pt x="0" y="3494841"/>
              </a:lnTo>
            </a:path>
          </a:pathLst>
        </a:cu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7A5200-4D52-4804-9A60-7686BF2ADC91}">
      <dsp:nvSpPr>
        <dsp:cNvPr id="0" name=""/>
        <dsp:cNvSpPr/>
      </dsp:nvSpPr>
      <dsp:spPr>
        <a:xfrm>
          <a:off x="4661575" y="0"/>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Förvaltningsdirektör</a:t>
          </a:r>
        </a:p>
      </dsp:txBody>
      <dsp:txXfrm>
        <a:off x="4661575" y="0"/>
        <a:ext cx="1925873" cy="962936"/>
      </dsp:txXfrm>
    </dsp:sp>
    <dsp:sp modelId="{C82F12FC-78E5-4B56-9C68-7DAFE892F266}">
      <dsp:nvSpPr>
        <dsp:cNvPr id="0" name=""/>
        <dsp:cNvSpPr/>
      </dsp:nvSpPr>
      <dsp:spPr>
        <a:xfrm>
          <a:off x="961"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 Barn och Unga</a:t>
          </a:r>
        </a:p>
        <a:p>
          <a:pPr marL="0" lvl="0" indent="0" algn="ctr" defTabSz="533400">
            <a:lnSpc>
              <a:spcPct val="90000"/>
            </a:lnSpc>
            <a:spcBef>
              <a:spcPct val="0"/>
            </a:spcBef>
            <a:spcAft>
              <a:spcPct val="35000"/>
            </a:spcAft>
            <a:buNone/>
          </a:pPr>
          <a:r>
            <a:rPr lang="sv-SE" sz="1200" kern="1200" dirty="0"/>
            <a:t>Ca 5-6 EC </a:t>
          </a:r>
        </a:p>
      </dsp:txBody>
      <dsp:txXfrm>
        <a:off x="961" y="4457778"/>
        <a:ext cx="1925873" cy="962936"/>
      </dsp:txXfrm>
    </dsp:sp>
    <dsp:sp modelId="{5C3FEEA5-2ECB-4DBF-8DB7-FCD311748BEE}">
      <dsp:nvSpPr>
        <dsp:cNvPr id="0" name=""/>
        <dsp:cNvSpPr/>
      </dsp:nvSpPr>
      <dsp:spPr>
        <a:xfrm>
          <a:off x="2331268"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 </a:t>
          </a:r>
        </a:p>
        <a:p>
          <a:pPr marL="0" lvl="0" indent="0" algn="ctr" defTabSz="533400">
            <a:lnSpc>
              <a:spcPct val="90000"/>
            </a:lnSpc>
            <a:spcBef>
              <a:spcPct val="0"/>
            </a:spcBef>
            <a:spcAft>
              <a:spcPct val="35000"/>
            </a:spcAft>
            <a:buNone/>
          </a:pPr>
          <a:r>
            <a:rPr lang="sv-SE" sz="1200" kern="1200" dirty="0"/>
            <a:t>Vuxen och försörjningsstöd</a:t>
          </a:r>
        </a:p>
        <a:p>
          <a:pPr marL="0" lvl="0" indent="0" algn="ctr" defTabSz="533400">
            <a:lnSpc>
              <a:spcPct val="90000"/>
            </a:lnSpc>
            <a:spcBef>
              <a:spcPct val="0"/>
            </a:spcBef>
            <a:spcAft>
              <a:spcPct val="35000"/>
            </a:spcAft>
            <a:buNone/>
          </a:pPr>
          <a:r>
            <a:rPr lang="sv-SE" sz="1200" kern="1200" dirty="0"/>
            <a:t>Ca 5-6 EC </a:t>
          </a:r>
        </a:p>
      </dsp:txBody>
      <dsp:txXfrm>
        <a:off x="2331268" y="4457778"/>
        <a:ext cx="1925873" cy="962936"/>
      </dsp:txXfrm>
    </dsp:sp>
    <dsp:sp modelId="{A252815E-C432-432E-B961-4EB6EABAA14B}">
      <dsp:nvSpPr>
        <dsp:cNvPr id="0" name=""/>
        <dsp:cNvSpPr/>
      </dsp:nvSpPr>
      <dsp:spPr>
        <a:xfrm>
          <a:off x="4661575"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 </a:t>
          </a:r>
        </a:p>
        <a:p>
          <a:pPr marL="0" lvl="0" indent="0" algn="ctr" defTabSz="533400">
            <a:lnSpc>
              <a:spcPct val="90000"/>
            </a:lnSpc>
            <a:spcBef>
              <a:spcPct val="0"/>
            </a:spcBef>
            <a:spcAft>
              <a:spcPct val="35000"/>
            </a:spcAft>
            <a:buNone/>
          </a:pPr>
          <a:r>
            <a:rPr lang="sv-SE" sz="1200" kern="1200" dirty="0"/>
            <a:t>Stadsområde, välfärd och fritid</a:t>
          </a:r>
        </a:p>
        <a:p>
          <a:pPr marL="0" lvl="0" indent="0" algn="ctr" defTabSz="533400">
            <a:lnSpc>
              <a:spcPct val="90000"/>
            </a:lnSpc>
            <a:spcBef>
              <a:spcPct val="0"/>
            </a:spcBef>
            <a:spcAft>
              <a:spcPct val="35000"/>
            </a:spcAft>
            <a:buNone/>
          </a:pPr>
          <a:r>
            <a:rPr lang="sv-SE" sz="1200" kern="1200" dirty="0"/>
            <a:t>Ca 3 EC</a:t>
          </a:r>
        </a:p>
      </dsp:txBody>
      <dsp:txXfrm>
        <a:off x="4661575" y="4457778"/>
        <a:ext cx="1925873" cy="962936"/>
      </dsp:txXfrm>
    </dsp:sp>
    <dsp:sp modelId="{C11BE323-77AA-418D-89D8-DC6FB2CE7F41}">
      <dsp:nvSpPr>
        <dsp:cNvPr id="0" name=""/>
        <dsp:cNvSpPr/>
      </dsp:nvSpPr>
      <dsp:spPr>
        <a:xfrm>
          <a:off x="6991882"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 </a:t>
          </a:r>
        </a:p>
        <a:p>
          <a:pPr marL="0" lvl="0" indent="0" algn="ctr" defTabSz="533400">
            <a:lnSpc>
              <a:spcPct val="90000"/>
            </a:lnSpc>
            <a:spcBef>
              <a:spcPct val="0"/>
            </a:spcBef>
            <a:spcAft>
              <a:spcPct val="35000"/>
            </a:spcAft>
            <a:buNone/>
          </a:pPr>
          <a:r>
            <a:rPr lang="sv-SE" sz="1200" kern="1200" dirty="0"/>
            <a:t>Boende och hemlöshet</a:t>
          </a:r>
        </a:p>
        <a:p>
          <a:pPr marL="0" lvl="0" indent="0" algn="ctr" defTabSz="533400">
            <a:lnSpc>
              <a:spcPct val="90000"/>
            </a:lnSpc>
            <a:spcBef>
              <a:spcPct val="0"/>
            </a:spcBef>
            <a:spcAft>
              <a:spcPct val="35000"/>
            </a:spcAft>
            <a:buNone/>
          </a:pPr>
          <a:r>
            <a:rPr lang="sv-SE" sz="1200" kern="1200" dirty="0"/>
            <a:t>Ca 5-6 EC + 30 GC</a:t>
          </a:r>
        </a:p>
      </dsp:txBody>
      <dsp:txXfrm>
        <a:off x="6991882" y="4457778"/>
        <a:ext cx="1925873" cy="962936"/>
      </dsp:txXfrm>
    </dsp:sp>
    <dsp:sp modelId="{C70BAD07-15A3-4559-96C0-007676A0F837}">
      <dsp:nvSpPr>
        <dsp:cNvPr id="0" name=""/>
        <dsp:cNvSpPr/>
      </dsp:nvSpPr>
      <dsp:spPr>
        <a:xfrm>
          <a:off x="9322190" y="4457778"/>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Samlad planerings- och inköpsfunktion (SPINK)</a:t>
          </a:r>
        </a:p>
      </dsp:txBody>
      <dsp:txXfrm>
        <a:off x="9322190" y="4457778"/>
        <a:ext cx="1925873" cy="962936"/>
      </dsp:txXfrm>
    </dsp:sp>
    <dsp:sp modelId="{A6A990C1-BB4D-4C23-908B-9F901164AFEE}">
      <dsp:nvSpPr>
        <dsp:cNvPr id="0" name=""/>
        <dsp:cNvSpPr/>
      </dsp:nvSpPr>
      <dsp:spPr>
        <a:xfrm>
          <a:off x="3322823" y="1126373"/>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Ekonomi</a:t>
          </a:r>
        </a:p>
      </dsp:txBody>
      <dsp:txXfrm>
        <a:off x="3322823" y="1126373"/>
        <a:ext cx="1925873" cy="962936"/>
      </dsp:txXfrm>
    </dsp:sp>
    <dsp:sp modelId="{E71076B9-22E0-46D0-840C-CE3DC05ED1A2}">
      <dsp:nvSpPr>
        <dsp:cNvPr id="0" name=""/>
        <dsp:cNvSpPr/>
      </dsp:nvSpPr>
      <dsp:spPr>
        <a:xfrm>
          <a:off x="6011285" y="1129830"/>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err="1"/>
            <a:t>Förvaltningscontroller</a:t>
          </a:r>
          <a:endParaRPr lang="sv-SE" sz="1200" kern="1200" dirty="0"/>
        </a:p>
      </dsp:txBody>
      <dsp:txXfrm>
        <a:off x="6011285" y="1129830"/>
        <a:ext cx="1925873" cy="962936"/>
      </dsp:txXfrm>
    </dsp:sp>
    <dsp:sp modelId="{FA11217C-494E-4AC4-9ED2-CA718A00F961}">
      <dsp:nvSpPr>
        <dsp:cNvPr id="0" name=""/>
        <dsp:cNvSpPr/>
      </dsp:nvSpPr>
      <dsp:spPr>
        <a:xfrm>
          <a:off x="3351423" y="2406723"/>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HR</a:t>
          </a:r>
        </a:p>
      </dsp:txBody>
      <dsp:txXfrm>
        <a:off x="3351423" y="2406723"/>
        <a:ext cx="1925873" cy="962936"/>
      </dsp:txXfrm>
    </dsp:sp>
    <dsp:sp modelId="{D7BA820F-A77B-4EC1-8069-0DD5FD362153}">
      <dsp:nvSpPr>
        <dsp:cNvPr id="0" name=""/>
        <dsp:cNvSpPr/>
      </dsp:nvSpPr>
      <dsp:spPr>
        <a:xfrm>
          <a:off x="6024458" y="2406723"/>
          <a:ext cx="1925873" cy="96293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sv-SE" sz="1200" kern="1200" dirty="0"/>
            <a:t>Avdelningschef</a:t>
          </a:r>
        </a:p>
        <a:p>
          <a:pPr marL="0" lvl="0" indent="0" algn="ctr" defTabSz="533400">
            <a:lnSpc>
              <a:spcPct val="90000"/>
            </a:lnSpc>
            <a:spcBef>
              <a:spcPct val="0"/>
            </a:spcBef>
            <a:spcAft>
              <a:spcPct val="35000"/>
            </a:spcAft>
            <a:buNone/>
          </a:pPr>
          <a:r>
            <a:rPr lang="sv-SE" sz="1200" kern="1200" dirty="0"/>
            <a:t>Stab/Kommunikation</a:t>
          </a:r>
        </a:p>
      </dsp:txBody>
      <dsp:txXfrm>
        <a:off x="6024458" y="2406723"/>
        <a:ext cx="1925873" cy="9629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2020-07-16</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2020-07-16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95FFDC-F934-4037-B505-500B08CD3B8C}" type="datetime1">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2020-07-16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9339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cs typeface="Calibri"/>
              </a:rPr>
              <a:t>Merparten av förflyttningen grundar sig i verksamhet som finns i </a:t>
            </a:r>
            <a:r>
              <a:rPr lang="sv-SE" err="1">
                <a:cs typeface="Calibri"/>
              </a:rPr>
              <a:t>sdf</a:t>
            </a:r>
            <a:r>
              <a:rPr lang="sv-SE">
                <a:cs typeface="Calibri"/>
              </a:rPr>
              <a:t>/</a:t>
            </a:r>
            <a:r>
              <a:rPr lang="sv-SE" err="1">
                <a:cs typeface="Calibri"/>
              </a:rPr>
              <a:t>srf</a:t>
            </a:r>
            <a:r>
              <a:rPr lang="sv-SE">
                <a:cs typeface="Calibri"/>
              </a:rPr>
              <a:t>. För att kunna hantera detta behövs ett gemensamt projekt för att ta hand om de olika områden som behöver tas omhand. </a:t>
            </a:r>
          </a:p>
          <a:p>
            <a:endParaRPr lang="sv-SE">
              <a:cs typeface="Calibri"/>
            </a:endParaRPr>
          </a:p>
          <a:p>
            <a:r>
              <a:rPr lang="sv-SE" sz="1200" b="1" kern="1200">
                <a:solidFill>
                  <a:schemeClr val="tx1"/>
                </a:solidFill>
                <a:effectLst/>
                <a:latin typeface="+mn-lt"/>
                <a:ea typeface="+mn-ea"/>
                <a:cs typeface="+mn-cs"/>
              </a:rPr>
              <a:t>Verksamheten möter dagligen en mängd brukare, klienter, patienter</a:t>
            </a:r>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 </a:t>
            </a:r>
          </a:p>
          <a:p>
            <a:r>
              <a:rPr lang="sv-SE" sz="1200" kern="1200">
                <a:solidFill>
                  <a:schemeClr val="tx1"/>
                </a:solidFill>
                <a:effectLst/>
                <a:latin typeface="+mn-lt"/>
                <a:ea typeface="+mn-ea"/>
                <a:cs typeface="+mn-cs"/>
              </a:rPr>
              <a:t>- cirka 8400 personer har hemtjänst</a:t>
            </a:r>
          </a:p>
          <a:p>
            <a:r>
              <a:rPr lang="sv-SE" sz="1200" kern="1200">
                <a:solidFill>
                  <a:schemeClr val="tx1"/>
                </a:solidFill>
                <a:effectLst/>
                <a:latin typeface="+mn-lt"/>
                <a:ea typeface="+mn-ea"/>
                <a:cs typeface="+mn-cs"/>
              </a:rPr>
              <a:t>- cirka 10 000 har trygghetslarm</a:t>
            </a:r>
          </a:p>
          <a:p>
            <a:r>
              <a:rPr lang="sv-SE" sz="1200" kern="1200">
                <a:solidFill>
                  <a:schemeClr val="tx1"/>
                </a:solidFill>
                <a:effectLst/>
                <a:latin typeface="+mn-lt"/>
                <a:ea typeface="+mn-ea"/>
                <a:cs typeface="+mn-cs"/>
              </a:rPr>
              <a:t>- cirka 15 000 personer får hemsjukvård varje år varav 8500 i det egna hemmet.</a:t>
            </a:r>
          </a:p>
          <a:p>
            <a:r>
              <a:rPr lang="sv-SE" sz="1200" kern="1200">
                <a:solidFill>
                  <a:schemeClr val="tx1"/>
                </a:solidFill>
                <a:effectLst/>
                <a:latin typeface="+mn-lt"/>
                <a:ea typeface="+mn-ea"/>
                <a:cs typeface="+mn-cs"/>
              </a:rPr>
              <a:t>- 66 Äldreboenden (4000 </a:t>
            </a:r>
            <a:r>
              <a:rPr lang="sv-SE" sz="1200" kern="1200" err="1">
                <a:solidFill>
                  <a:schemeClr val="tx1"/>
                </a:solidFill>
                <a:effectLst/>
                <a:latin typeface="+mn-lt"/>
                <a:ea typeface="+mn-ea"/>
                <a:cs typeface="+mn-cs"/>
              </a:rPr>
              <a:t>lgh</a:t>
            </a:r>
            <a:r>
              <a:rPr lang="sv-SE" sz="1200" kern="1200">
                <a:solidFill>
                  <a:schemeClr val="tx1"/>
                </a:solidFill>
                <a:effectLst/>
                <a:latin typeface="+mn-lt"/>
                <a:ea typeface="+mn-ea"/>
                <a:cs typeface="+mn-cs"/>
              </a:rPr>
              <a:t>)</a:t>
            </a:r>
          </a:p>
          <a:p>
            <a:r>
              <a:rPr lang="sv-SE" sz="1200" kern="1200">
                <a:solidFill>
                  <a:schemeClr val="tx1"/>
                </a:solidFill>
                <a:effectLst/>
                <a:latin typeface="+mn-lt"/>
                <a:ea typeface="+mn-ea"/>
                <a:cs typeface="+mn-cs"/>
              </a:rPr>
              <a:t>- Cirka 3900 har någon form av insats enligt LSS</a:t>
            </a:r>
          </a:p>
          <a:p>
            <a:r>
              <a:rPr lang="sv-SE" sz="1200" kern="1200">
                <a:solidFill>
                  <a:schemeClr val="tx1"/>
                </a:solidFill>
                <a:effectLst/>
                <a:latin typeface="+mn-lt"/>
                <a:ea typeface="+mn-ea"/>
                <a:cs typeface="+mn-cs"/>
              </a:rPr>
              <a:t>- Cirka 1700 personer bor i BMSS</a:t>
            </a:r>
          </a:p>
          <a:p>
            <a:r>
              <a:rPr lang="sv-SE" sz="1200" kern="1200">
                <a:solidFill>
                  <a:schemeClr val="tx1"/>
                </a:solidFill>
                <a:effectLst/>
                <a:latin typeface="+mn-lt"/>
                <a:ea typeface="+mn-ea"/>
                <a:cs typeface="+mn-cs"/>
              </a:rPr>
              <a:t>- Cirka 1800 personer av daglig verksamhet</a:t>
            </a:r>
          </a:p>
          <a:p>
            <a:r>
              <a:rPr lang="sv-SE" sz="1200" kern="1200">
                <a:solidFill>
                  <a:schemeClr val="tx1"/>
                </a:solidFill>
                <a:effectLst/>
                <a:latin typeface="+mn-lt"/>
                <a:ea typeface="+mn-ea"/>
                <a:cs typeface="+mn-cs"/>
              </a:rPr>
              <a:t>- Cirka 2100 personer med boendestöd</a:t>
            </a:r>
          </a:p>
          <a:p>
            <a:r>
              <a:rPr lang="sv-SE" sz="1200" kern="1200">
                <a:solidFill>
                  <a:schemeClr val="tx1"/>
                </a:solidFill>
                <a:effectLst/>
                <a:latin typeface="+mn-lt"/>
                <a:ea typeface="+mn-ea"/>
                <a:cs typeface="+mn-cs"/>
              </a:rPr>
              <a:t>- Cirka 40 000 pågående ärenden inom IFO</a:t>
            </a:r>
          </a:p>
          <a:p>
            <a:r>
              <a:rPr lang="sv-SE" sz="1200" kern="1200">
                <a:solidFill>
                  <a:schemeClr val="tx1"/>
                </a:solidFill>
                <a:effectLst/>
                <a:latin typeface="+mn-lt"/>
                <a:ea typeface="+mn-ea"/>
                <a:cs typeface="+mn-cs"/>
              </a:rPr>
              <a:t>- Cirka 13 000 klienter har någon form av insats från IFO.</a:t>
            </a:r>
          </a:p>
          <a:p>
            <a:r>
              <a:rPr lang="sv-SE" sz="1200" kern="1200">
                <a:solidFill>
                  <a:schemeClr val="tx1"/>
                </a:solidFill>
                <a:effectLst/>
                <a:latin typeface="+mn-lt"/>
                <a:ea typeface="+mn-ea"/>
                <a:cs typeface="+mn-cs"/>
              </a:rPr>
              <a:t>- Cirka 30000 personer per år får ekonomiskt bistånd</a:t>
            </a:r>
          </a:p>
          <a:p>
            <a:r>
              <a:rPr lang="sv-SE" sz="1200" kern="1200">
                <a:solidFill>
                  <a:schemeClr val="tx1"/>
                </a:solidFill>
                <a:effectLst/>
                <a:latin typeface="+mn-lt"/>
                <a:ea typeface="+mn-ea"/>
                <a:cs typeface="+mn-cs"/>
              </a:rPr>
              <a:t>- Cirka 815 00 besök av barn och unga inom kultur och fritidsverksamheten</a:t>
            </a:r>
          </a:p>
          <a:p>
            <a:r>
              <a:rPr lang="sv-SE" sz="1200" kern="1200">
                <a:solidFill>
                  <a:schemeClr val="tx1"/>
                </a:solidFill>
                <a:effectLst/>
                <a:latin typeface="+mn-lt"/>
                <a:ea typeface="+mn-ea"/>
                <a:cs typeface="+mn-cs"/>
              </a:rPr>
              <a:t>- Fritidsverksamheten har cirka 360 000 besökare</a:t>
            </a:r>
          </a:p>
          <a:p>
            <a:r>
              <a:rPr lang="sv-SE" sz="1200" kern="1200">
                <a:solidFill>
                  <a:schemeClr val="tx1"/>
                </a:solidFill>
                <a:effectLst/>
                <a:latin typeface="+mn-lt"/>
                <a:ea typeface="+mn-ea"/>
                <a:cs typeface="+mn-cs"/>
              </a:rPr>
              <a:t>- Cirka 35 mötesplatser (fritidsgårdar) för unga</a:t>
            </a:r>
          </a:p>
          <a:p>
            <a:r>
              <a:rPr lang="sv-SE" sz="1200" kern="1200">
                <a:solidFill>
                  <a:schemeClr val="tx1"/>
                </a:solidFill>
                <a:effectLst/>
                <a:latin typeface="+mn-lt"/>
                <a:ea typeface="+mn-ea"/>
                <a:cs typeface="+mn-cs"/>
              </a:rPr>
              <a:t>- Cirka 48 000 elever i grundskolan får lunch varje dag</a:t>
            </a:r>
          </a:p>
          <a:p>
            <a:r>
              <a:rPr lang="sv-SE" sz="1200" kern="1200">
                <a:solidFill>
                  <a:schemeClr val="tx1"/>
                </a:solidFill>
                <a:effectLst/>
                <a:latin typeface="+mn-lt"/>
                <a:ea typeface="+mn-ea"/>
                <a:cs typeface="+mn-cs"/>
              </a:rPr>
              <a:t>- Cirka 25 000 barn i förskolan får lunch varje dag</a:t>
            </a:r>
          </a:p>
          <a:p>
            <a:r>
              <a:rPr lang="sv-SE" sz="1200" kern="1200">
                <a:solidFill>
                  <a:schemeClr val="tx1"/>
                </a:solidFill>
                <a:effectLst/>
                <a:latin typeface="+mn-lt"/>
                <a:ea typeface="+mn-ea"/>
                <a:cs typeface="+mn-cs"/>
              </a:rPr>
              <a:t> </a:t>
            </a:r>
          </a:p>
          <a:p>
            <a:r>
              <a:rPr lang="sv-SE" sz="1200" b="1" kern="1200">
                <a:solidFill>
                  <a:schemeClr val="tx1"/>
                </a:solidFill>
                <a:effectLst/>
                <a:latin typeface="+mn-lt"/>
                <a:ea typeface="+mn-ea"/>
                <a:cs typeface="+mn-cs"/>
              </a:rPr>
              <a:t>Det är ca 21 000 anställda idag. En mycket liten del av de anställda kommer vara direkt involverade i organisationsförändringen och behöver få fokusera på grunduppdraget.</a:t>
            </a:r>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 </a:t>
            </a:r>
          </a:p>
          <a:p>
            <a:r>
              <a:rPr lang="sv-SE" sz="1200" kern="1200">
                <a:solidFill>
                  <a:schemeClr val="tx1"/>
                </a:solidFill>
                <a:effectLst/>
                <a:latin typeface="+mn-lt"/>
                <a:ea typeface="+mn-ea"/>
                <a:cs typeface="+mn-cs"/>
              </a:rPr>
              <a:t>- Cirka 5800 </a:t>
            </a:r>
            <a:r>
              <a:rPr lang="sv-SE" sz="1200" kern="1200" err="1">
                <a:solidFill>
                  <a:schemeClr val="tx1"/>
                </a:solidFill>
                <a:effectLst/>
                <a:latin typeface="+mn-lt"/>
                <a:ea typeface="+mn-ea"/>
                <a:cs typeface="+mn-cs"/>
              </a:rPr>
              <a:t>åa</a:t>
            </a:r>
            <a:r>
              <a:rPr lang="sv-SE" sz="1200" kern="1200">
                <a:solidFill>
                  <a:schemeClr val="tx1"/>
                </a:solidFill>
                <a:effectLst/>
                <a:latin typeface="+mn-lt"/>
                <a:ea typeface="+mn-ea"/>
                <a:cs typeface="+mn-cs"/>
              </a:rPr>
              <a:t> som undersköterskor och vårdbiträden inom ÄO</a:t>
            </a:r>
          </a:p>
          <a:p>
            <a:r>
              <a:rPr lang="sv-SE" sz="1200" kern="1200">
                <a:solidFill>
                  <a:schemeClr val="tx1"/>
                </a:solidFill>
                <a:effectLst/>
                <a:latin typeface="+mn-lt"/>
                <a:ea typeface="+mn-ea"/>
                <a:cs typeface="+mn-cs"/>
              </a:rPr>
              <a:t>- Biståndshandsbedömmar inom ÄO</a:t>
            </a:r>
          </a:p>
          <a:p>
            <a:r>
              <a:rPr lang="sv-SE" sz="1200" kern="1200">
                <a:solidFill>
                  <a:schemeClr val="tx1"/>
                </a:solidFill>
                <a:effectLst/>
                <a:latin typeface="+mn-lt"/>
                <a:ea typeface="+mn-ea"/>
                <a:cs typeface="+mn-cs"/>
              </a:rPr>
              <a:t>- Cirka 3000 </a:t>
            </a:r>
            <a:r>
              <a:rPr lang="sv-SE" sz="1200" kern="1200" err="1">
                <a:solidFill>
                  <a:schemeClr val="tx1"/>
                </a:solidFill>
                <a:effectLst/>
                <a:latin typeface="+mn-lt"/>
                <a:ea typeface="+mn-ea"/>
                <a:cs typeface="+mn-cs"/>
              </a:rPr>
              <a:t>åa</a:t>
            </a:r>
            <a:r>
              <a:rPr lang="sv-SE" sz="1200" kern="1200">
                <a:solidFill>
                  <a:schemeClr val="tx1"/>
                </a:solidFill>
                <a:effectLst/>
                <a:latin typeface="+mn-lt"/>
                <a:ea typeface="+mn-ea"/>
                <a:cs typeface="+mn-cs"/>
              </a:rPr>
              <a:t> stödassistenter eller motsvarande inom FH</a:t>
            </a:r>
          </a:p>
          <a:p>
            <a:r>
              <a:rPr lang="sv-SE" sz="1200" kern="1200">
                <a:solidFill>
                  <a:schemeClr val="tx1"/>
                </a:solidFill>
                <a:effectLst/>
                <a:latin typeface="+mn-lt"/>
                <a:ea typeface="+mn-ea"/>
                <a:cs typeface="+mn-cs"/>
              </a:rPr>
              <a:t>- Cirka 200 </a:t>
            </a:r>
            <a:r>
              <a:rPr lang="sv-SE" sz="1200" kern="1200" err="1">
                <a:solidFill>
                  <a:schemeClr val="tx1"/>
                </a:solidFill>
                <a:effectLst/>
                <a:latin typeface="+mn-lt"/>
                <a:ea typeface="+mn-ea"/>
                <a:cs typeface="+mn-cs"/>
              </a:rPr>
              <a:t>åa</a:t>
            </a:r>
            <a:r>
              <a:rPr lang="sv-SE" sz="1200" kern="1200">
                <a:solidFill>
                  <a:schemeClr val="tx1"/>
                </a:solidFill>
                <a:effectLst/>
                <a:latin typeface="+mn-lt"/>
                <a:ea typeface="+mn-ea"/>
                <a:cs typeface="+mn-cs"/>
              </a:rPr>
              <a:t> biståndsbedömare inom FH</a:t>
            </a:r>
          </a:p>
          <a:p>
            <a:r>
              <a:rPr lang="sv-SE" sz="1200" kern="1200">
                <a:solidFill>
                  <a:schemeClr val="tx1"/>
                </a:solidFill>
                <a:effectLst/>
                <a:latin typeface="+mn-lt"/>
                <a:ea typeface="+mn-ea"/>
                <a:cs typeface="+mn-cs"/>
              </a:rPr>
              <a:t>- Cirka 1500 </a:t>
            </a:r>
            <a:r>
              <a:rPr lang="sv-SE" sz="1200" kern="1200" err="1">
                <a:solidFill>
                  <a:schemeClr val="tx1"/>
                </a:solidFill>
                <a:effectLst/>
                <a:latin typeface="+mn-lt"/>
                <a:ea typeface="+mn-ea"/>
                <a:cs typeface="+mn-cs"/>
              </a:rPr>
              <a:t>åa</a:t>
            </a:r>
            <a:r>
              <a:rPr lang="sv-SE" sz="1200" kern="1200">
                <a:solidFill>
                  <a:schemeClr val="tx1"/>
                </a:solidFill>
                <a:effectLst/>
                <a:latin typeface="+mn-lt"/>
                <a:ea typeface="+mn-ea"/>
                <a:cs typeface="+mn-cs"/>
              </a:rPr>
              <a:t> socialsekreterare inom IFO</a:t>
            </a:r>
          </a:p>
          <a:p>
            <a:r>
              <a:rPr lang="sv-SE" sz="1200" kern="1200">
                <a:solidFill>
                  <a:schemeClr val="tx1"/>
                </a:solidFill>
                <a:effectLst/>
                <a:latin typeface="+mn-lt"/>
                <a:ea typeface="+mn-ea"/>
                <a:cs typeface="+mn-cs"/>
              </a:rPr>
              <a:t>- Cirka 500 </a:t>
            </a:r>
            <a:r>
              <a:rPr lang="sv-SE" sz="1200" kern="1200" err="1">
                <a:solidFill>
                  <a:schemeClr val="tx1"/>
                </a:solidFill>
                <a:effectLst/>
                <a:latin typeface="+mn-lt"/>
                <a:ea typeface="+mn-ea"/>
                <a:cs typeface="+mn-cs"/>
              </a:rPr>
              <a:t>åa</a:t>
            </a:r>
            <a:r>
              <a:rPr lang="sv-SE" sz="1200" kern="1200">
                <a:solidFill>
                  <a:schemeClr val="tx1"/>
                </a:solidFill>
                <a:effectLst/>
                <a:latin typeface="+mn-lt"/>
                <a:ea typeface="+mn-ea"/>
                <a:cs typeface="+mn-cs"/>
              </a:rPr>
              <a:t> inom Kultur och Fritid</a:t>
            </a:r>
          </a:p>
          <a:p>
            <a:r>
              <a:rPr lang="sv-SE" sz="1200" kern="1200">
                <a:solidFill>
                  <a:schemeClr val="tx1"/>
                </a:solidFill>
                <a:effectLst/>
                <a:latin typeface="+mn-lt"/>
                <a:ea typeface="+mn-ea"/>
                <a:cs typeface="+mn-cs"/>
              </a:rPr>
              <a:t>- Cirka 2200 </a:t>
            </a:r>
            <a:r>
              <a:rPr lang="sv-SE" sz="1200" kern="1200" err="1">
                <a:solidFill>
                  <a:schemeClr val="tx1"/>
                </a:solidFill>
                <a:effectLst/>
                <a:latin typeface="+mn-lt"/>
                <a:ea typeface="+mn-ea"/>
                <a:cs typeface="+mn-cs"/>
              </a:rPr>
              <a:t>åa</a:t>
            </a:r>
            <a:r>
              <a:rPr lang="sv-SE" sz="1200" kern="1200">
                <a:solidFill>
                  <a:schemeClr val="tx1"/>
                </a:solidFill>
                <a:effectLst/>
                <a:latin typeface="+mn-lt"/>
                <a:ea typeface="+mn-ea"/>
                <a:cs typeface="+mn-cs"/>
              </a:rPr>
              <a:t> inom intern service</a:t>
            </a:r>
          </a:p>
          <a:p>
            <a:r>
              <a:rPr lang="sv-SE" sz="1200" kern="1200">
                <a:solidFill>
                  <a:schemeClr val="tx1"/>
                </a:solidFill>
                <a:effectLst/>
                <a:latin typeface="+mn-lt"/>
                <a:ea typeface="+mn-ea"/>
                <a:cs typeface="+mn-cs"/>
              </a:rPr>
              <a:t>- Inom måltid cirka 1200 </a:t>
            </a:r>
            <a:r>
              <a:rPr lang="sv-SE" sz="1200" kern="1200" err="1">
                <a:solidFill>
                  <a:schemeClr val="tx1"/>
                </a:solidFill>
                <a:effectLst/>
                <a:latin typeface="+mn-lt"/>
                <a:ea typeface="+mn-ea"/>
                <a:cs typeface="+mn-cs"/>
              </a:rPr>
              <a:t>åa</a:t>
            </a:r>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 </a:t>
            </a:r>
          </a:p>
          <a:p>
            <a:r>
              <a:rPr lang="sv-SE" sz="1200" b="1" kern="1200">
                <a:solidFill>
                  <a:schemeClr val="tx1"/>
                </a:solidFill>
                <a:effectLst/>
                <a:latin typeface="+mn-lt"/>
                <a:ea typeface="+mn-ea"/>
                <a:cs typeface="+mn-cs"/>
              </a:rPr>
              <a:t>Nettokostnad </a:t>
            </a:r>
            <a:endParaRPr lang="sv-SE" sz="1200" kern="1200">
              <a:solidFill>
                <a:schemeClr val="tx1"/>
              </a:solidFill>
              <a:effectLst/>
              <a:latin typeface="+mn-lt"/>
              <a:ea typeface="+mn-ea"/>
              <a:cs typeface="+mn-cs"/>
            </a:endParaRPr>
          </a:p>
          <a:p>
            <a:pPr lvl="0"/>
            <a:r>
              <a:rPr lang="sv-SE" sz="1200" kern="1200">
                <a:solidFill>
                  <a:schemeClr val="tx1"/>
                </a:solidFill>
                <a:effectLst/>
                <a:latin typeface="+mn-lt"/>
                <a:ea typeface="+mn-ea"/>
                <a:cs typeface="+mn-cs"/>
              </a:rPr>
              <a:t>ÄO cirka 4,8 miljarder</a:t>
            </a:r>
          </a:p>
          <a:p>
            <a:pPr lvl="0"/>
            <a:r>
              <a:rPr lang="sv-SE" sz="1200" kern="1200">
                <a:solidFill>
                  <a:schemeClr val="tx1"/>
                </a:solidFill>
                <a:effectLst/>
                <a:latin typeface="+mn-lt"/>
                <a:ea typeface="+mn-ea"/>
                <a:cs typeface="+mn-cs"/>
              </a:rPr>
              <a:t>FH cirka 3,7 miljarder</a:t>
            </a:r>
          </a:p>
          <a:p>
            <a:pPr lvl="0"/>
            <a:r>
              <a:rPr lang="sv-SE" sz="1200" kern="1200">
                <a:solidFill>
                  <a:schemeClr val="tx1"/>
                </a:solidFill>
                <a:effectLst/>
                <a:latin typeface="+mn-lt"/>
                <a:ea typeface="+mn-ea"/>
                <a:cs typeface="+mn-cs"/>
              </a:rPr>
              <a:t>IFO cirka 3,9 miljarder</a:t>
            </a:r>
          </a:p>
          <a:p>
            <a:pPr lvl="0"/>
            <a:r>
              <a:rPr lang="sv-SE" sz="1200" kern="1200">
                <a:solidFill>
                  <a:schemeClr val="tx1"/>
                </a:solidFill>
                <a:effectLst/>
                <a:latin typeface="+mn-lt"/>
                <a:ea typeface="+mn-ea"/>
                <a:cs typeface="+mn-cs"/>
              </a:rPr>
              <a:t>K&amp;F cirka 300 mkr</a:t>
            </a:r>
          </a:p>
          <a:p>
            <a:endParaRPr lang="sv-SE">
              <a:cs typeface="Calibri"/>
            </a:endParaRPr>
          </a:p>
          <a:p>
            <a:endParaRPr lang="sv-SE"/>
          </a:p>
          <a:p>
            <a:r>
              <a:rPr lang="sv-SE"/>
              <a:t>Ge exempel på omfattning:</a:t>
            </a:r>
            <a:endParaRPr lang="sv-SE">
              <a:cs typeface="Calibri"/>
            </a:endParaRPr>
          </a:p>
          <a:p>
            <a:pPr marL="171450" indent="-171450">
              <a:buFontTx/>
              <a:buChar char="-"/>
            </a:pPr>
            <a:r>
              <a:rPr lang="sv-SE"/>
              <a:t>Olika belastning för respektive arbetsområde samt när i tiden</a:t>
            </a:r>
            <a:endParaRPr lang="sv-SE">
              <a:cs typeface="Calibri"/>
            </a:endParaRPr>
          </a:p>
          <a:p>
            <a:pPr marL="171450" indent="-171450">
              <a:buFontTx/>
              <a:buChar char="-"/>
            </a:pPr>
            <a:r>
              <a:rPr lang="sv-SE"/>
              <a:t>Stor del av arbetet ska göras av styr- och stödfunktioner</a:t>
            </a:r>
            <a:endParaRPr lang="sv-SE">
              <a:cs typeface="Calibri"/>
            </a:endParaRPr>
          </a:p>
          <a:p>
            <a:pPr marL="171450" indent="-171450">
              <a:buFontTx/>
              <a:buChar char="-"/>
            </a:pPr>
            <a:r>
              <a:rPr lang="sv-SE"/>
              <a:t>Den stora massan medarbetare ska ej belastas under genomförandefasen</a:t>
            </a:r>
            <a:endParaRPr lang="sv-SE">
              <a:cs typeface="Calibri"/>
            </a:endParaRPr>
          </a:p>
          <a:p>
            <a:pPr marL="171450" indent="-171450">
              <a:buFontTx/>
              <a:buChar char="-"/>
            </a:pPr>
            <a:endParaRPr lang="sv-SE"/>
          </a:p>
        </p:txBody>
      </p:sp>
      <p:sp>
        <p:nvSpPr>
          <p:cNvPr id="4" name="Platshållare för datum 3"/>
          <p:cNvSpPr>
            <a:spLocks noGrp="1"/>
          </p:cNvSpPr>
          <p:nvPr>
            <p:ph type="dt" idx="1"/>
          </p:nvPr>
        </p:nvSpPr>
        <p:spPr/>
        <p:txBody>
          <a:bodyPr/>
          <a:lstStyle/>
          <a:p>
            <a:fld id="{37DBA35B-1191-4174-B153-7DD1424FD990}" type="datetime1">
              <a:rPr lang="sv-SE" smtClean="0"/>
              <a:t>2020-07-16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278265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cs typeface="Calibri"/>
              </a:rPr>
              <a:t> </a:t>
            </a:r>
          </a:p>
          <a:p>
            <a:endParaRPr lang="sv-SE" dirty="0">
              <a:cs typeface="Calibri"/>
            </a:endParaRPr>
          </a:p>
          <a:p>
            <a:r>
              <a:rPr lang="sv-SE" sz="1200" b="1" kern="1200" dirty="0">
                <a:solidFill>
                  <a:schemeClr val="tx1"/>
                </a:solidFill>
                <a:effectLst/>
                <a:latin typeface="+mn-lt"/>
                <a:ea typeface="+mn-ea"/>
                <a:cs typeface="+mn-cs"/>
              </a:rPr>
              <a:t>Verksamheten möter dagligen en mängd brukare, klienter, patienter</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cirka 8400 personer har hemtjänst</a:t>
            </a:r>
          </a:p>
          <a:p>
            <a:r>
              <a:rPr lang="sv-SE" sz="1200" kern="1200" dirty="0">
                <a:solidFill>
                  <a:schemeClr val="tx1"/>
                </a:solidFill>
                <a:effectLst/>
                <a:latin typeface="+mn-lt"/>
                <a:ea typeface="+mn-ea"/>
                <a:cs typeface="+mn-cs"/>
              </a:rPr>
              <a:t>- cirka 10 000 har trygghetslarm</a:t>
            </a:r>
          </a:p>
          <a:p>
            <a:r>
              <a:rPr lang="sv-SE" sz="1200" kern="1200" dirty="0">
                <a:solidFill>
                  <a:schemeClr val="tx1"/>
                </a:solidFill>
                <a:effectLst/>
                <a:latin typeface="+mn-lt"/>
                <a:ea typeface="+mn-ea"/>
                <a:cs typeface="+mn-cs"/>
              </a:rPr>
              <a:t>- cirka 15 000 personer får hemsjukvård varje år varav 8500 i det egna hemmet.</a:t>
            </a:r>
          </a:p>
          <a:p>
            <a:r>
              <a:rPr lang="sv-SE" sz="1200" kern="1200" dirty="0">
                <a:solidFill>
                  <a:schemeClr val="tx1"/>
                </a:solidFill>
                <a:effectLst/>
                <a:latin typeface="+mn-lt"/>
                <a:ea typeface="+mn-ea"/>
                <a:cs typeface="+mn-cs"/>
              </a:rPr>
              <a:t>- 66 Äldreboenden (4000 </a:t>
            </a:r>
            <a:r>
              <a:rPr lang="sv-SE" sz="1200" kern="1200" dirty="0" err="1">
                <a:solidFill>
                  <a:schemeClr val="tx1"/>
                </a:solidFill>
                <a:effectLst/>
                <a:latin typeface="+mn-lt"/>
                <a:ea typeface="+mn-ea"/>
                <a:cs typeface="+mn-cs"/>
              </a:rPr>
              <a:t>lgh</a:t>
            </a:r>
            <a:r>
              <a:rPr lang="sv-SE" sz="1200" kern="1200" dirty="0">
                <a:solidFill>
                  <a:schemeClr val="tx1"/>
                </a:solidFill>
                <a:effectLst/>
                <a:latin typeface="+mn-lt"/>
                <a:ea typeface="+mn-ea"/>
                <a:cs typeface="+mn-cs"/>
              </a:rPr>
              <a:t>)</a:t>
            </a:r>
          </a:p>
          <a:p>
            <a:r>
              <a:rPr lang="sv-SE" sz="1200" kern="1200" dirty="0">
                <a:solidFill>
                  <a:schemeClr val="tx1"/>
                </a:solidFill>
                <a:effectLst/>
                <a:latin typeface="+mn-lt"/>
                <a:ea typeface="+mn-ea"/>
                <a:cs typeface="+mn-cs"/>
              </a:rPr>
              <a:t>- Cirka 3900 har någon form av insats enligt LSS</a:t>
            </a:r>
          </a:p>
          <a:p>
            <a:r>
              <a:rPr lang="sv-SE" sz="1200" kern="1200" dirty="0">
                <a:solidFill>
                  <a:schemeClr val="tx1"/>
                </a:solidFill>
                <a:effectLst/>
                <a:latin typeface="+mn-lt"/>
                <a:ea typeface="+mn-ea"/>
                <a:cs typeface="+mn-cs"/>
              </a:rPr>
              <a:t>- Cirka 1700 personer bor i BMSS</a:t>
            </a:r>
          </a:p>
          <a:p>
            <a:r>
              <a:rPr lang="sv-SE" sz="1200" kern="1200" dirty="0">
                <a:solidFill>
                  <a:schemeClr val="tx1"/>
                </a:solidFill>
                <a:effectLst/>
                <a:latin typeface="+mn-lt"/>
                <a:ea typeface="+mn-ea"/>
                <a:cs typeface="+mn-cs"/>
              </a:rPr>
              <a:t>- Cirka 1800 personer av daglig verksamhet</a:t>
            </a:r>
          </a:p>
          <a:p>
            <a:r>
              <a:rPr lang="sv-SE" sz="1200" kern="1200" dirty="0">
                <a:solidFill>
                  <a:schemeClr val="tx1"/>
                </a:solidFill>
                <a:effectLst/>
                <a:latin typeface="+mn-lt"/>
                <a:ea typeface="+mn-ea"/>
                <a:cs typeface="+mn-cs"/>
              </a:rPr>
              <a:t>- Cirka 2100 personer med boendestöd</a:t>
            </a:r>
          </a:p>
          <a:p>
            <a:r>
              <a:rPr lang="sv-SE" sz="1200" kern="1200" dirty="0">
                <a:solidFill>
                  <a:schemeClr val="tx1"/>
                </a:solidFill>
                <a:effectLst/>
                <a:latin typeface="+mn-lt"/>
                <a:ea typeface="+mn-ea"/>
                <a:cs typeface="+mn-cs"/>
              </a:rPr>
              <a:t>- Cirka 40 000 pågående ärenden inom IFO</a:t>
            </a:r>
          </a:p>
          <a:p>
            <a:r>
              <a:rPr lang="sv-SE" sz="1200" kern="1200" dirty="0">
                <a:solidFill>
                  <a:schemeClr val="tx1"/>
                </a:solidFill>
                <a:effectLst/>
                <a:latin typeface="+mn-lt"/>
                <a:ea typeface="+mn-ea"/>
                <a:cs typeface="+mn-cs"/>
              </a:rPr>
              <a:t>- Cirka 13 000 klienter har någon form av insats från IFO.</a:t>
            </a:r>
          </a:p>
          <a:p>
            <a:r>
              <a:rPr lang="sv-SE" sz="1200" kern="1200" dirty="0">
                <a:solidFill>
                  <a:schemeClr val="tx1"/>
                </a:solidFill>
                <a:effectLst/>
                <a:latin typeface="+mn-lt"/>
                <a:ea typeface="+mn-ea"/>
                <a:cs typeface="+mn-cs"/>
              </a:rPr>
              <a:t>- Cirka 30000 personer per år får ekonomiskt bistånd</a:t>
            </a:r>
          </a:p>
          <a:p>
            <a:r>
              <a:rPr lang="sv-SE" sz="1200" kern="1200" dirty="0">
                <a:solidFill>
                  <a:schemeClr val="tx1"/>
                </a:solidFill>
                <a:effectLst/>
                <a:latin typeface="+mn-lt"/>
                <a:ea typeface="+mn-ea"/>
                <a:cs typeface="+mn-cs"/>
              </a:rPr>
              <a:t>- Cirka 815 00 besök av barn och unga inom kultur och fritidsverksamheten</a:t>
            </a:r>
          </a:p>
          <a:p>
            <a:r>
              <a:rPr lang="sv-SE" sz="1200" kern="1200" dirty="0">
                <a:solidFill>
                  <a:schemeClr val="tx1"/>
                </a:solidFill>
                <a:effectLst/>
                <a:latin typeface="+mn-lt"/>
                <a:ea typeface="+mn-ea"/>
                <a:cs typeface="+mn-cs"/>
              </a:rPr>
              <a:t>- Fritidsverksamheten har cirka 360 000 besökare</a:t>
            </a:r>
          </a:p>
          <a:p>
            <a:r>
              <a:rPr lang="sv-SE" sz="1200" kern="1200" dirty="0">
                <a:solidFill>
                  <a:schemeClr val="tx1"/>
                </a:solidFill>
                <a:effectLst/>
                <a:latin typeface="+mn-lt"/>
                <a:ea typeface="+mn-ea"/>
                <a:cs typeface="+mn-cs"/>
              </a:rPr>
              <a:t>- Cirka 35 mötesplatser (fritidsgårdar) för unga</a:t>
            </a:r>
          </a:p>
          <a:p>
            <a:r>
              <a:rPr lang="sv-SE" sz="1200" kern="1200" dirty="0">
                <a:solidFill>
                  <a:schemeClr val="tx1"/>
                </a:solidFill>
                <a:effectLst/>
                <a:latin typeface="+mn-lt"/>
                <a:ea typeface="+mn-ea"/>
                <a:cs typeface="+mn-cs"/>
              </a:rPr>
              <a:t>- Cirka 48 000 elever i grundskolan får lunch varje dag</a:t>
            </a:r>
          </a:p>
          <a:p>
            <a:r>
              <a:rPr lang="sv-SE" sz="1200" kern="1200" dirty="0">
                <a:solidFill>
                  <a:schemeClr val="tx1"/>
                </a:solidFill>
                <a:effectLst/>
                <a:latin typeface="+mn-lt"/>
                <a:ea typeface="+mn-ea"/>
                <a:cs typeface="+mn-cs"/>
              </a:rPr>
              <a:t>- Cirka 25 000 barn i förskolan får lunch varje dag</a:t>
            </a: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Det är ca 21 000 anställda idag. En mycket liten del av de anställda kommer vara direkt involverade i organisationsförändringen och behöver få fokusera på grunduppdraget.</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Cirka 5800 </a:t>
            </a:r>
            <a:r>
              <a:rPr lang="sv-SE" sz="1200" kern="1200" dirty="0" err="1">
                <a:solidFill>
                  <a:schemeClr val="tx1"/>
                </a:solidFill>
                <a:effectLst/>
                <a:latin typeface="+mn-lt"/>
                <a:ea typeface="+mn-ea"/>
                <a:cs typeface="+mn-cs"/>
              </a:rPr>
              <a:t>åa</a:t>
            </a:r>
            <a:r>
              <a:rPr lang="sv-SE" sz="1200" kern="1200" dirty="0">
                <a:solidFill>
                  <a:schemeClr val="tx1"/>
                </a:solidFill>
                <a:effectLst/>
                <a:latin typeface="+mn-lt"/>
                <a:ea typeface="+mn-ea"/>
                <a:cs typeface="+mn-cs"/>
              </a:rPr>
              <a:t> som undersköterskor och vårdbiträden inom ÄO</a:t>
            </a:r>
          </a:p>
          <a:p>
            <a:r>
              <a:rPr lang="sv-SE" sz="1200" kern="1200" dirty="0">
                <a:solidFill>
                  <a:schemeClr val="tx1"/>
                </a:solidFill>
                <a:effectLst/>
                <a:latin typeface="+mn-lt"/>
                <a:ea typeface="+mn-ea"/>
                <a:cs typeface="+mn-cs"/>
              </a:rPr>
              <a:t>- Biståndshandsbedömmar inom ÄO</a:t>
            </a:r>
          </a:p>
          <a:p>
            <a:r>
              <a:rPr lang="sv-SE" sz="1200" kern="1200" dirty="0">
                <a:solidFill>
                  <a:schemeClr val="tx1"/>
                </a:solidFill>
                <a:effectLst/>
                <a:latin typeface="+mn-lt"/>
                <a:ea typeface="+mn-ea"/>
                <a:cs typeface="+mn-cs"/>
              </a:rPr>
              <a:t>- Cirka 3000 </a:t>
            </a:r>
            <a:r>
              <a:rPr lang="sv-SE" sz="1200" kern="1200" dirty="0" err="1">
                <a:solidFill>
                  <a:schemeClr val="tx1"/>
                </a:solidFill>
                <a:effectLst/>
                <a:latin typeface="+mn-lt"/>
                <a:ea typeface="+mn-ea"/>
                <a:cs typeface="+mn-cs"/>
              </a:rPr>
              <a:t>åa</a:t>
            </a:r>
            <a:r>
              <a:rPr lang="sv-SE" sz="1200" kern="1200" dirty="0">
                <a:solidFill>
                  <a:schemeClr val="tx1"/>
                </a:solidFill>
                <a:effectLst/>
                <a:latin typeface="+mn-lt"/>
                <a:ea typeface="+mn-ea"/>
                <a:cs typeface="+mn-cs"/>
              </a:rPr>
              <a:t> stödassistenter eller motsvarande inom FH</a:t>
            </a:r>
          </a:p>
          <a:p>
            <a:r>
              <a:rPr lang="sv-SE" sz="1200" kern="1200" dirty="0">
                <a:solidFill>
                  <a:schemeClr val="tx1"/>
                </a:solidFill>
                <a:effectLst/>
                <a:latin typeface="+mn-lt"/>
                <a:ea typeface="+mn-ea"/>
                <a:cs typeface="+mn-cs"/>
              </a:rPr>
              <a:t>- Cirka 200 </a:t>
            </a:r>
            <a:r>
              <a:rPr lang="sv-SE" sz="1200" kern="1200" dirty="0" err="1">
                <a:solidFill>
                  <a:schemeClr val="tx1"/>
                </a:solidFill>
                <a:effectLst/>
                <a:latin typeface="+mn-lt"/>
                <a:ea typeface="+mn-ea"/>
                <a:cs typeface="+mn-cs"/>
              </a:rPr>
              <a:t>åa</a:t>
            </a:r>
            <a:r>
              <a:rPr lang="sv-SE" sz="1200" kern="1200" dirty="0">
                <a:solidFill>
                  <a:schemeClr val="tx1"/>
                </a:solidFill>
                <a:effectLst/>
                <a:latin typeface="+mn-lt"/>
                <a:ea typeface="+mn-ea"/>
                <a:cs typeface="+mn-cs"/>
              </a:rPr>
              <a:t> biståndsbedömare inom FH</a:t>
            </a:r>
          </a:p>
          <a:p>
            <a:r>
              <a:rPr lang="sv-SE" sz="1200" kern="1200" dirty="0">
                <a:solidFill>
                  <a:schemeClr val="tx1"/>
                </a:solidFill>
                <a:effectLst/>
                <a:latin typeface="+mn-lt"/>
                <a:ea typeface="+mn-ea"/>
                <a:cs typeface="+mn-cs"/>
              </a:rPr>
              <a:t>- Cirka 1500 </a:t>
            </a:r>
            <a:r>
              <a:rPr lang="sv-SE" sz="1200" kern="1200" dirty="0" err="1">
                <a:solidFill>
                  <a:schemeClr val="tx1"/>
                </a:solidFill>
                <a:effectLst/>
                <a:latin typeface="+mn-lt"/>
                <a:ea typeface="+mn-ea"/>
                <a:cs typeface="+mn-cs"/>
              </a:rPr>
              <a:t>åa</a:t>
            </a:r>
            <a:r>
              <a:rPr lang="sv-SE" sz="1200" kern="1200" dirty="0">
                <a:solidFill>
                  <a:schemeClr val="tx1"/>
                </a:solidFill>
                <a:effectLst/>
                <a:latin typeface="+mn-lt"/>
                <a:ea typeface="+mn-ea"/>
                <a:cs typeface="+mn-cs"/>
              </a:rPr>
              <a:t> socialsekreterare inom IFO</a:t>
            </a:r>
          </a:p>
          <a:p>
            <a:r>
              <a:rPr lang="sv-SE" sz="1200" kern="1200" dirty="0">
                <a:solidFill>
                  <a:schemeClr val="tx1"/>
                </a:solidFill>
                <a:effectLst/>
                <a:latin typeface="+mn-lt"/>
                <a:ea typeface="+mn-ea"/>
                <a:cs typeface="+mn-cs"/>
              </a:rPr>
              <a:t>- Cirka 500 </a:t>
            </a:r>
            <a:r>
              <a:rPr lang="sv-SE" sz="1200" kern="1200" dirty="0" err="1">
                <a:solidFill>
                  <a:schemeClr val="tx1"/>
                </a:solidFill>
                <a:effectLst/>
                <a:latin typeface="+mn-lt"/>
                <a:ea typeface="+mn-ea"/>
                <a:cs typeface="+mn-cs"/>
              </a:rPr>
              <a:t>åa</a:t>
            </a:r>
            <a:r>
              <a:rPr lang="sv-SE" sz="1200" kern="1200" dirty="0">
                <a:solidFill>
                  <a:schemeClr val="tx1"/>
                </a:solidFill>
                <a:effectLst/>
                <a:latin typeface="+mn-lt"/>
                <a:ea typeface="+mn-ea"/>
                <a:cs typeface="+mn-cs"/>
              </a:rPr>
              <a:t> inom Kultur och Fritid</a:t>
            </a:r>
          </a:p>
          <a:p>
            <a:r>
              <a:rPr lang="sv-SE" sz="1200" kern="1200" dirty="0">
                <a:solidFill>
                  <a:schemeClr val="tx1"/>
                </a:solidFill>
                <a:effectLst/>
                <a:latin typeface="+mn-lt"/>
                <a:ea typeface="+mn-ea"/>
                <a:cs typeface="+mn-cs"/>
              </a:rPr>
              <a:t>- Cirka 2200 </a:t>
            </a:r>
            <a:r>
              <a:rPr lang="sv-SE" sz="1200" kern="1200" dirty="0" err="1">
                <a:solidFill>
                  <a:schemeClr val="tx1"/>
                </a:solidFill>
                <a:effectLst/>
                <a:latin typeface="+mn-lt"/>
                <a:ea typeface="+mn-ea"/>
                <a:cs typeface="+mn-cs"/>
              </a:rPr>
              <a:t>åa</a:t>
            </a:r>
            <a:r>
              <a:rPr lang="sv-SE" sz="1200" kern="1200" dirty="0">
                <a:solidFill>
                  <a:schemeClr val="tx1"/>
                </a:solidFill>
                <a:effectLst/>
                <a:latin typeface="+mn-lt"/>
                <a:ea typeface="+mn-ea"/>
                <a:cs typeface="+mn-cs"/>
              </a:rPr>
              <a:t> inom intern service</a:t>
            </a:r>
          </a:p>
          <a:p>
            <a:r>
              <a:rPr lang="sv-SE" sz="1200" kern="1200" dirty="0">
                <a:solidFill>
                  <a:schemeClr val="tx1"/>
                </a:solidFill>
                <a:effectLst/>
                <a:latin typeface="+mn-lt"/>
                <a:ea typeface="+mn-ea"/>
                <a:cs typeface="+mn-cs"/>
              </a:rPr>
              <a:t>- Inom måltid cirka 1200 </a:t>
            </a:r>
            <a:r>
              <a:rPr lang="sv-SE" sz="1200" kern="1200" dirty="0" err="1">
                <a:solidFill>
                  <a:schemeClr val="tx1"/>
                </a:solidFill>
                <a:effectLst/>
                <a:latin typeface="+mn-lt"/>
                <a:ea typeface="+mn-ea"/>
                <a:cs typeface="+mn-cs"/>
              </a:rPr>
              <a:t>åa</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b="1" kern="1200" dirty="0">
                <a:solidFill>
                  <a:schemeClr val="tx1"/>
                </a:solidFill>
                <a:effectLst/>
                <a:latin typeface="+mn-lt"/>
                <a:ea typeface="+mn-ea"/>
                <a:cs typeface="+mn-cs"/>
              </a:rPr>
              <a:t>Nettokostnad </a:t>
            </a:r>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ÄO cirka 4,8 miljarder</a:t>
            </a:r>
          </a:p>
          <a:p>
            <a:pPr lvl="0"/>
            <a:r>
              <a:rPr lang="sv-SE" sz="1200" kern="1200" dirty="0">
                <a:solidFill>
                  <a:schemeClr val="tx1"/>
                </a:solidFill>
                <a:effectLst/>
                <a:latin typeface="+mn-lt"/>
                <a:ea typeface="+mn-ea"/>
                <a:cs typeface="+mn-cs"/>
              </a:rPr>
              <a:t>FH cirka 3,7 miljarder</a:t>
            </a:r>
          </a:p>
          <a:p>
            <a:pPr lvl="0"/>
            <a:r>
              <a:rPr lang="sv-SE" sz="1200" kern="1200" dirty="0">
                <a:solidFill>
                  <a:schemeClr val="tx1"/>
                </a:solidFill>
                <a:effectLst/>
                <a:latin typeface="+mn-lt"/>
                <a:ea typeface="+mn-ea"/>
                <a:cs typeface="+mn-cs"/>
              </a:rPr>
              <a:t>IFO cirka 3,9 miljarder</a:t>
            </a:r>
          </a:p>
          <a:p>
            <a:pPr lvl="0"/>
            <a:r>
              <a:rPr lang="sv-SE" sz="1200" kern="1200" dirty="0">
                <a:solidFill>
                  <a:schemeClr val="tx1"/>
                </a:solidFill>
                <a:effectLst/>
                <a:latin typeface="+mn-lt"/>
                <a:ea typeface="+mn-ea"/>
                <a:cs typeface="+mn-cs"/>
              </a:rPr>
              <a:t>K&amp;F cirka 300 mkr</a:t>
            </a:r>
          </a:p>
          <a:p>
            <a:endParaRPr lang="sv-SE" dirty="0">
              <a:cs typeface="Calibri"/>
            </a:endParaRPr>
          </a:p>
          <a:p>
            <a:endParaRPr lang="sv-SE" dirty="0"/>
          </a:p>
          <a:p>
            <a:r>
              <a:rPr lang="sv-SE" dirty="0"/>
              <a:t>Ge exempel på omfattning:</a:t>
            </a:r>
            <a:endParaRPr lang="sv-SE" dirty="0">
              <a:cs typeface="Calibri"/>
            </a:endParaRPr>
          </a:p>
          <a:p>
            <a:pPr marL="171450" indent="-171450">
              <a:buFontTx/>
              <a:buChar char="-"/>
            </a:pPr>
            <a:r>
              <a:rPr lang="sv-SE" dirty="0"/>
              <a:t>Olika belastning för respektive arbetsområde samt när i tiden</a:t>
            </a:r>
            <a:endParaRPr lang="sv-SE" dirty="0">
              <a:cs typeface="Calibri"/>
            </a:endParaRPr>
          </a:p>
          <a:p>
            <a:pPr marL="171450" indent="-171450">
              <a:buFontTx/>
              <a:buChar char="-"/>
            </a:pPr>
            <a:r>
              <a:rPr lang="sv-SE" dirty="0"/>
              <a:t>Stor del av arbetet ska göras av styr- och stödfunktioner</a:t>
            </a:r>
            <a:endParaRPr lang="sv-SE" dirty="0">
              <a:cs typeface="Calibri"/>
            </a:endParaRPr>
          </a:p>
          <a:p>
            <a:pPr marL="171450" indent="-171450">
              <a:buFontTx/>
              <a:buChar char="-"/>
            </a:pPr>
            <a:r>
              <a:rPr lang="sv-SE" dirty="0"/>
              <a:t>Den stora massan medarbetare ska ej belastas under genomförandefasen</a:t>
            </a:r>
            <a:endParaRPr lang="sv-SE" dirty="0">
              <a:cs typeface="Calibri"/>
            </a:endParaRPr>
          </a:p>
          <a:p>
            <a:pPr marL="171450" indent="-171450">
              <a:buFontTx/>
              <a:buChar char="-"/>
            </a:pPr>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2020-07-16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a:p>
        </p:txBody>
      </p:sp>
    </p:spTree>
    <p:extLst>
      <p:ext uri="{BB962C8B-B14F-4D97-AF65-F5344CB8AC3E}">
        <p14:creationId xmlns:p14="http://schemas.microsoft.com/office/powerpoint/2010/main" val="73324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37DBA35B-1191-4174-B153-7DD1424FD990}" type="datetime1">
              <a:rPr lang="sv-SE" smtClean="0"/>
              <a:t>2020-07-16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1576828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37DBA35B-1191-4174-B153-7DD1424FD990}" type="datetime1">
              <a:rPr lang="sv-SE" smtClean="0"/>
              <a:t>2020-07-16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9</a:t>
            </a:fld>
            <a:endParaRPr lang="sv-SE"/>
          </a:p>
        </p:txBody>
      </p:sp>
    </p:spTree>
    <p:extLst>
      <p:ext uri="{BB962C8B-B14F-4D97-AF65-F5344CB8AC3E}">
        <p14:creationId xmlns:p14="http://schemas.microsoft.com/office/powerpoint/2010/main" val="17340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2020-07-16</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20</a:t>
            </a:fld>
            <a:endParaRPr lang="sv-SE"/>
          </a:p>
        </p:txBody>
      </p:sp>
    </p:spTree>
    <p:extLst>
      <p:ext uri="{BB962C8B-B14F-4D97-AF65-F5344CB8AC3E}">
        <p14:creationId xmlns:p14="http://schemas.microsoft.com/office/powerpoint/2010/main" val="167437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0"/>
          </p:nvPr>
        </p:nvSpPr>
        <p:spPr/>
        <p:txBody>
          <a:bodyPr/>
          <a:lstStyle/>
          <a:p>
            <a:fld id="{FBBFA50B-E819-411C-B95B-B3FD3A3FC2B7}" type="datetime1">
              <a:rPr lang="sv-SE" smtClean="0"/>
              <a:t>2020-07-16</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28</a:t>
            </a:fld>
            <a:endParaRPr lang="sv-SE"/>
          </a:p>
        </p:txBody>
      </p:sp>
    </p:spTree>
    <p:extLst>
      <p:ext uri="{BB962C8B-B14F-4D97-AF65-F5344CB8AC3E}">
        <p14:creationId xmlns:p14="http://schemas.microsoft.com/office/powerpoint/2010/main" val="812735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54303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08716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5108323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04035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78765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2588336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3886726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9239428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lumMod val="95000"/>
                    <a:lumOff val="5000"/>
                  </a:schemeClr>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lumMod val="95000"/>
                    <a:lumOff val="5000"/>
                  </a:schemeClr>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lumMod val="95000"/>
                    <a:lumOff val="5000"/>
                  </a:schemeClr>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12937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8556983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6535697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285428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1800635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4311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13694464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5724193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70272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137005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lumMod val="95000"/>
                    <a:lumOff val="5000"/>
                  </a:schemeClr>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solidFill>
                  <a:schemeClr val="tx1">
                    <a:lumMod val="95000"/>
                    <a:lumOff val="5000"/>
                  </a:schemeClr>
                </a:solidFill>
              </a:rPr>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lumMod val="95000"/>
                    <a:lumOff val="5000"/>
                  </a:schemeClr>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39878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70860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8730186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001204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810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726640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1561137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8602658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6383635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1042095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897697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50915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4592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002743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315633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7618994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6827762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945453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538324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32420113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11973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381187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956211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theme" Target="../theme/theme6.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image" Target="../media/image1.png"/><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heme" Target="../theme/theme7.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image" Target="../media/image1.png"/><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theme" Target="../theme/theme8.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theme" Target="../theme/theme9.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image" Target="../media/image1.png"/><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9"/>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 id="2147484544" r:id="rId14"/>
    <p:sldLayoutId id="2147484545" r:id="rId15"/>
    <p:sldLayoutId id="2147484546" r:id="rId16"/>
    <p:sldLayoutId id="2147484529" r:id="rId17"/>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9.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hyperlink" Target="/wps/portal?uri=gbglnk:20206284330566" TargetMode="External"/><Relationship Id="rId2" Type="http://schemas.openxmlformats.org/officeDocument/2006/relationships/hyperlink" Target="https://intranat.goteborg.se/wps/portal/int?uri=gbglnk:2020113152938860" TargetMode="External"/><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3" Type="http://schemas.openxmlformats.org/officeDocument/2006/relationships/hyperlink" Target="mailto:ulla-carin.moberg@socialresurs.goteborg.se" TargetMode="External"/><Relationship Id="rId2" Type="http://schemas.openxmlformats.org/officeDocument/2006/relationships/notesSlide" Target="../notesSlides/notesSlide7.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0.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1F0BBC6-F53A-4EAD-92F6-3310F028F1A2}"/>
              </a:ext>
            </a:extLst>
          </p:cNvPr>
          <p:cNvSpPr>
            <a:spLocks noGrp="1"/>
          </p:cNvSpPr>
          <p:nvPr>
            <p:ph type="ctrTitle"/>
          </p:nvPr>
        </p:nvSpPr>
        <p:spPr/>
        <p:txBody>
          <a:bodyPr/>
          <a:lstStyle/>
          <a:p>
            <a:r>
              <a:rPr lang="sv-SE"/>
              <a:t>Ny nämndorganisation 2021</a:t>
            </a:r>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0"/>
          </p:nvPr>
        </p:nvSpPr>
        <p:spPr/>
        <p:txBody>
          <a:bodyPr vert="horz" lIns="0" tIns="0" rIns="0" bIns="0" rtlCol="0" anchor="t">
            <a:noAutofit/>
          </a:bodyPr>
          <a:lstStyle/>
          <a:p>
            <a:r>
              <a:rPr lang="sv-SE"/>
              <a:t>- </a:t>
            </a:r>
            <a:r>
              <a:rPr lang="sv-SE" b="1"/>
              <a:t>För en mer likvärdig och effektiv välfärd</a:t>
            </a:r>
            <a:endParaRPr lang="sv-SE"/>
          </a:p>
        </p:txBody>
      </p:sp>
      <p:sp>
        <p:nvSpPr>
          <p:cNvPr id="7" name="Platshållare för text 6">
            <a:extLst>
              <a:ext uri="{FF2B5EF4-FFF2-40B4-BE49-F238E27FC236}">
                <a16:creationId xmlns:a16="http://schemas.microsoft.com/office/drawing/2014/main" id="{30FE922B-4857-4BB6-831B-072D5EAF4E48}"/>
              </a:ext>
            </a:extLst>
          </p:cNvPr>
          <p:cNvSpPr>
            <a:spLocks noGrp="1"/>
          </p:cNvSpPr>
          <p:nvPr>
            <p:ph type="body" sz="quarter" idx="11"/>
          </p:nvPr>
        </p:nvSpPr>
        <p:spPr/>
        <p:txBody>
          <a:bodyPr/>
          <a:lstStyle/>
          <a:p>
            <a:r>
              <a:rPr lang="sv-SE" dirty="0"/>
              <a:t>Uppdaterad 2020-06-17</a:t>
            </a:r>
          </a:p>
        </p:txBody>
      </p:sp>
    </p:spTree>
    <p:extLst>
      <p:ext uri="{BB962C8B-B14F-4D97-AF65-F5344CB8AC3E}">
        <p14:creationId xmlns:p14="http://schemas.microsoft.com/office/powerpoint/2010/main" val="357878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 11">
            <a:extLst>
              <a:ext uri="{FF2B5EF4-FFF2-40B4-BE49-F238E27FC236}">
                <a16:creationId xmlns:a16="http://schemas.microsoft.com/office/drawing/2014/main" id="{F8069D08-2B86-4F24-B38C-7A718A4EAAED}"/>
              </a:ext>
            </a:extLst>
          </p:cNvPr>
          <p:cNvSpPr/>
          <p:nvPr/>
        </p:nvSpPr>
        <p:spPr>
          <a:xfrm>
            <a:off x="1711303" y="3568883"/>
            <a:ext cx="1214683" cy="1085119"/>
          </a:xfrm>
          <a:prstGeom prst="ellipse">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900" dirty="0"/>
              <a:t>Direktörer för de nya för-</a:t>
            </a:r>
            <a:r>
              <a:rPr lang="sv-SE" sz="900" dirty="0" err="1"/>
              <a:t>valtningarna</a:t>
            </a:r>
            <a:r>
              <a:rPr lang="sv-SE" sz="900" dirty="0"/>
              <a:t> anställs</a:t>
            </a:r>
          </a:p>
        </p:txBody>
      </p:sp>
      <p:sp>
        <p:nvSpPr>
          <p:cNvPr id="14" name="Ellips 13">
            <a:extLst>
              <a:ext uri="{FF2B5EF4-FFF2-40B4-BE49-F238E27FC236}">
                <a16:creationId xmlns:a16="http://schemas.microsoft.com/office/drawing/2014/main" id="{E8B71273-4B91-4539-889A-E67EDBC0032F}"/>
              </a:ext>
            </a:extLst>
          </p:cNvPr>
          <p:cNvSpPr/>
          <p:nvPr/>
        </p:nvSpPr>
        <p:spPr>
          <a:xfrm>
            <a:off x="3659579" y="2218645"/>
            <a:ext cx="1255806" cy="1202505"/>
          </a:xfrm>
          <a:prstGeom prst="ellipse">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900" dirty="0"/>
              <a:t>Beslut om huvudkontor för nya förvaltningar</a:t>
            </a:r>
          </a:p>
        </p:txBody>
      </p:sp>
      <p:sp>
        <p:nvSpPr>
          <p:cNvPr id="18" name="Ellips 17">
            <a:extLst>
              <a:ext uri="{FF2B5EF4-FFF2-40B4-BE49-F238E27FC236}">
                <a16:creationId xmlns:a16="http://schemas.microsoft.com/office/drawing/2014/main" id="{D4E63946-3ED9-4088-97D7-0152CB1C609F}"/>
              </a:ext>
            </a:extLst>
          </p:cNvPr>
          <p:cNvSpPr/>
          <p:nvPr/>
        </p:nvSpPr>
        <p:spPr>
          <a:xfrm>
            <a:off x="9013329" y="2218645"/>
            <a:ext cx="1196501" cy="1081737"/>
          </a:xfrm>
          <a:prstGeom prst="ellipse">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900" dirty="0"/>
              <a:t>Alla medarbetare vet vilken förvaltning de ska tillhöra 2021</a:t>
            </a:r>
          </a:p>
        </p:txBody>
      </p:sp>
      <p:sp>
        <p:nvSpPr>
          <p:cNvPr id="19" name="Ellips 18">
            <a:extLst>
              <a:ext uri="{FF2B5EF4-FFF2-40B4-BE49-F238E27FC236}">
                <a16:creationId xmlns:a16="http://schemas.microsoft.com/office/drawing/2014/main" id="{FC1C4D87-D52B-46A0-80BF-2F52CE931545}"/>
              </a:ext>
            </a:extLst>
          </p:cNvPr>
          <p:cNvSpPr/>
          <p:nvPr/>
        </p:nvSpPr>
        <p:spPr>
          <a:xfrm>
            <a:off x="2202423" y="2240891"/>
            <a:ext cx="1255806" cy="1202446"/>
          </a:xfrm>
          <a:prstGeom prst="ellipse">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900" dirty="0"/>
              <a:t>Utredning om hur IFO ska organiseras </a:t>
            </a:r>
          </a:p>
        </p:txBody>
      </p:sp>
      <p:sp>
        <p:nvSpPr>
          <p:cNvPr id="23" name="textruta 22">
            <a:extLst>
              <a:ext uri="{FF2B5EF4-FFF2-40B4-BE49-F238E27FC236}">
                <a16:creationId xmlns:a16="http://schemas.microsoft.com/office/drawing/2014/main" id="{33C023D6-AAD8-402F-B51B-2DB3CE411DF3}"/>
              </a:ext>
            </a:extLst>
          </p:cNvPr>
          <p:cNvSpPr txBox="1"/>
          <p:nvPr/>
        </p:nvSpPr>
        <p:spPr>
          <a:xfrm>
            <a:off x="-190964" y="3240394"/>
            <a:ext cx="12225307" cy="369332"/>
          </a:xfrm>
          <a:prstGeom prst="rect">
            <a:avLst/>
          </a:prstGeom>
          <a:noFill/>
        </p:spPr>
        <p:txBody>
          <a:bodyPr wrap="square" rtlCol="0">
            <a:spAutoFit/>
          </a:bodyPr>
          <a:lstStyle/>
          <a:p>
            <a:r>
              <a:rPr lang="sv-SE" dirty="0"/>
              <a:t>  </a:t>
            </a:r>
            <a:r>
              <a:rPr lang="sv-SE" b="1" dirty="0"/>
              <a:t>2020</a:t>
            </a:r>
            <a:r>
              <a:rPr lang="sv-SE" dirty="0"/>
              <a:t>…………………………………………………………………………………………........................................ </a:t>
            </a:r>
            <a:r>
              <a:rPr lang="sv-SE" b="1" dirty="0"/>
              <a:t>2021</a:t>
            </a:r>
          </a:p>
        </p:txBody>
      </p:sp>
      <p:sp>
        <p:nvSpPr>
          <p:cNvPr id="25" name="Ellips 24">
            <a:extLst>
              <a:ext uri="{FF2B5EF4-FFF2-40B4-BE49-F238E27FC236}">
                <a16:creationId xmlns:a16="http://schemas.microsoft.com/office/drawing/2014/main" id="{FB755F9F-0F15-424C-A380-2DC196E30EEE}"/>
              </a:ext>
            </a:extLst>
          </p:cNvPr>
          <p:cNvSpPr/>
          <p:nvPr/>
        </p:nvSpPr>
        <p:spPr>
          <a:xfrm>
            <a:off x="157657" y="3568884"/>
            <a:ext cx="1214683" cy="1085119"/>
          </a:xfrm>
          <a:prstGeom prst="ellipse">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900" dirty="0"/>
              <a:t>Bemannings-</a:t>
            </a:r>
          </a:p>
          <a:p>
            <a:pPr algn="ctr"/>
            <a:r>
              <a:rPr lang="sv-SE" sz="900" dirty="0"/>
              <a:t>principer</a:t>
            </a:r>
          </a:p>
        </p:txBody>
      </p:sp>
      <p:sp>
        <p:nvSpPr>
          <p:cNvPr id="34" name="Rektangel: rundade hörn 33">
            <a:extLst>
              <a:ext uri="{FF2B5EF4-FFF2-40B4-BE49-F238E27FC236}">
                <a16:creationId xmlns:a16="http://schemas.microsoft.com/office/drawing/2014/main" id="{3D0E023F-EC7F-4665-AC56-700709E12128}"/>
              </a:ext>
            </a:extLst>
          </p:cNvPr>
          <p:cNvSpPr/>
          <p:nvPr/>
        </p:nvSpPr>
        <p:spPr>
          <a:xfrm>
            <a:off x="588928" y="4875726"/>
            <a:ext cx="8387971" cy="235146"/>
          </a:xfrm>
          <a:prstGeom prst="roundRect">
            <a:avLst/>
          </a:prstGeom>
          <a:gradFill flip="none" rotWithShape="1">
            <a:gsLst>
              <a:gs pos="0">
                <a:srgbClr val="008391">
                  <a:tint val="66000"/>
                  <a:satMod val="160000"/>
                </a:srgbClr>
              </a:gs>
              <a:gs pos="50000">
                <a:srgbClr val="008391">
                  <a:tint val="44500"/>
                  <a:satMod val="160000"/>
                </a:srgbClr>
              </a:gs>
              <a:gs pos="100000">
                <a:srgbClr val="008391">
                  <a:tint val="23500"/>
                  <a:satMod val="160000"/>
                </a:srgbClr>
              </a:gs>
            </a:gsLst>
            <a:lin ang="2700000" scaled="1"/>
            <a:tileRect/>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b="1" dirty="0">
                <a:solidFill>
                  <a:schemeClr val="tx1"/>
                </a:solidFill>
              </a:rPr>
              <a:t>Inventering och sortering av verksamheter: Vilken verksamhet ska till vilken förvaltning?</a:t>
            </a:r>
          </a:p>
        </p:txBody>
      </p:sp>
      <p:sp>
        <p:nvSpPr>
          <p:cNvPr id="35" name="Rektangel: rundade hörn 34">
            <a:extLst>
              <a:ext uri="{FF2B5EF4-FFF2-40B4-BE49-F238E27FC236}">
                <a16:creationId xmlns:a16="http://schemas.microsoft.com/office/drawing/2014/main" id="{E3E3D075-E19C-414C-A614-85F93A6FF1A2}"/>
              </a:ext>
            </a:extLst>
          </p:cNvPr>
          <p:cNvSpPr/>
          <p:nvPr/>
        </p:nvSpPr>
        <p:spPr>
          <a:xfrm>
            <a:off x="570292" y="5149536"/>
            <a:ext cx="5020280" cy="311930"/>
          </a:xfrm>
          <a:prstGeom prst="roundRect">
            <a:avLst/>
          </a:prstGeom>
          <a:gradFill flip="none" rotWithShape="1">
            <a:gsLst>
              <a:gs pos="0">
                <a:srgbClr val="008391">
                  <a:tint val="66000"/>
                  <a:satMod val="160000"/>
                </a:srgbClr>
              </a:gs>
              <a:gs pos="50000">
                <a:srgbClr val="008391">
                  <a:tint val="44500"/>
                  <a:satMod val="160000"/>
                </a:srgbClr>
              </a:gs>
              <a:gs pos="100000">
                <a:srgbClr val="008391">
                  <a:tint val="23500"/>
                  <a:satMod val="160000"/>
                </a:srgbClr>
              </a:gs>
            </a:gsLst>
            <a:path path="circle">
              <a:fillToRect l="50000" t="50000" r="50000" b="50000"/>
            </a:path>
            <a:tileRect/>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b="1" dirty="0">
                <a:solidFill>
                  <a:schemeClr val="tx1"/>
                </a:solidFill>
              </a:rPr>
              <a:t>Inventering av lokaler, IT-stöd, handlingar, informationskanaler, styrande dokument, avtal, viktig samverkan, utredningar, utvecklingsinitiativ m.m.</a:t>
            </a:r>
          </a:p>
        </p:txBody>
      </p:sp>
      <p:pic>
        <p:nvPicPr>
          <p:cNvPr id="2" name="Bildobjekt 1">
            <a:extLst>
              <a:ext uri="{FF2B5EF4-FFF2-40B4-BE49-F238E27FC236}">
                <a16:creationId xmlns:a16="http://schemas.microsoft.com/office/drawing/2014/main" id="{D763E00C-2A1E-4E0F-8E2A-A39857FD4893}"/>
              </a:ext>
            </a:extLst>
          </p:cNvPr>
          <p:cNvPicPr>
            <a:picLocks noChangeAspect="1"/>
          </p:cNvPicPr>
          <p:nvPr/>
        </p:nvPicPr>
        <p:blipFill>
          <a:blip r:embed="rId2"/>
          <a:stretch>
            <a:fillRect/>
          </a:stretch>
        </p:blipFill>
        <p:spPr>
          <a:xfrm>
            <a:off x="5318085" y="2698712"/>
            <a:ext cx="1555830" cy="1460575"/>
          </a:xfrm>
          <a:prstGeom prst="rect">
            <a:avLst/>
          </a:prstGeom>
        </p:spPr>
      </p:pic>
      <p:grpSp>
        <p:nvGrpSpPr>
          <p:cNvPr id="6" name="Grupp 5">
            <a:extLst>
              <a:ext uri="{FF2B5EF4-FFF2-40B4-BE49-F238E27FC236}">
                <a16:creationId xmlns:a16="http://schemas.microsoft.com/office/drawing/2014/main" id="{8DE3AA7F-FF21-46BE-8719-87ED67D2A66D}"/>
              </a:ext>
            </a:extLst>
          </p:cNvPr>
          <p:cNvGrpSpPr/>
          <p:nvPr/>
        </p:nvGrpSpPr>
        <p:grpSpPr>
          <a:xfrm>
            <a:off x="10775293" y="1972489"/>
            <a:ext cx="1442891" cy="1296082"/>
            <a:chOff x="10525877" y="1972489"/>
            <a:chExt cx="1442891" cy="1296082"/>
          </a:xfrm>
        </p:grpSpPr>
        <p:pic>
          <p:nvPicPr>
            <p:cNvPr id="21" name="Picture 2">
              <a:extLst>
                <a:ext uri="{FF2B5EF4-FFF2-40B4-BE49-F238E27FC236}">
                  <a16:creationId xmlns:a16="http://schemas.microsoft.com/office/drawing/2014/main" id="{765F9BAF-40B7-4587-934E-5614F54B25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5877" y="1972489"/>
              <a:ext cx="1377317" cy="1296082"/>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E5238ACC-7163-454B-81CA-862EF20406F8}"/>
                </a:ext>
              </a:extLst>
            </p:cNvPr>
            <p:cNvSpPr txBox="1"/>
            <p:nvPr/>
          </p:nvSpPr>
          <p:spPr>
            <a:xfrm>
              <a:off x="10591451" y="2219923"/>
              <a:ext cx="1377317" cy="738664"/>
            </a:xfrm>
            <a:prstGeom prst="rect">
              <a:avLst/>
            </a:prstGeom>
            <a:noFill/>
          </p:spPr>
          <p:txBody>
            <a:bodyPr wrap="square" rtlCol="0">
              <a:spAutoFit/>
            </a:bodyPr>
            <a:lstStyle/>
            <a:p>
              <a:endParaRPr lang="sv-SE" sz="1400" dirty="0">
                <a:solidFill>
                  <a:srgbClr val="008391"/>
                </a:solidFill>
              </a:endParaRPr>
            </a:p>
            <a:p>
              <a:r>
                <a:rPr lang="sv-SE" sz="1400" b="1" dirty="0">
                  <a:solidFill>
                    <a:srgbClr val="008391"/>
                  </a:solidFill>
                </a:rPr>
                <a:t>Ny nämnd-organisation!</a:t>
              </a:r>
            </a:p>
          </p:txBody>
        </p:sp>
      </p:grpSp>
      <p:sp>
        <p:nvSpPr>
          <p:cNvPr id="26" name="Rektangel: rundade hörn 25">
            <a:extLst>
              <a:ext uri="{FF2B5EF4-FFF2-40B4-BE49-F238E27FC236}">
                <a16:creationId xmlns:a16="http://schemas.microsoft.com/office/drawing/2014/main" id="{6A25DDE3-1430-4FBD-808E-A1CD7D21AB30}"/>
              </a:ext>
            </a:extLst>
          </p:cNvPr>
          <p:cNvSpPr/>
          <p:nvPr/>
        </p:nvSpPr>
        <p:spPr>
          <a:xfrm>
            <a:off x="2790824" y="5567744"/>
            <a:ext cx="8505826" cy="671131"/>
          </a:xfrm>
          <a:prstGeom prst="roundRect">
            <a:avLst>
              <a:gd name="adj" fmla="val 16667"/>
            </a:avLst>
          </a:prstGeom>
          <a:gradFill flip="none" rotWithShape="1">
            <a:gsLst>
              <a:gs pos="0">
                <a:srgbClr val="008391">
                  <a:tint val="66000"/>
                  <a:satMod val="160000"/>
                </a:srgbClr>
              </a:gs>
              <a:gs pos="50000">
                <a:srgbClr val="008391">
                  <a:tint val="44500"/>
                  <a:satMod val="160000"/>
                </a:srgbClr>
              </a:gs>
              <a:gs pos="100000">
                <a:srgbClr val="008391">
                  <a:tint val="23500"/>
                  <a:satMod val="160000"/>
                </a:srgbClr>
              </a:gs>
            </a:gsLst>
            <a:lin ang="2700000" scaled="1"/>
            <a:tileRect/>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b="1" dirty="0">
                <a:solidFill>
                  <a:schemeClr val="tx1"/>
                </a:solidFill>
              </a:rPr>
              <a:t>De nya direktörerna bygger nya förvaltningar: rekryterar ledningsgrupper, får in stödfunktioner, förbereder detaljbudget, ansvarar för att det finns styrande dokument, kommunikationskanaler, fungerande personaladministration, huvudkontor, säkerhet m.m. till den 1 jan.</a:t>
            </a:r>
          </a:p>
          <a:p>
            <a:pPr algn="ctr"/>
            <a:endParaRPr lang="sv-SE" sz="1000" b="1" dirty="0">
              <a:solidFill>
                <a:schemeClr val="tx1"/>
              </a:solidFill>
            </a:endParaRPr>
          </a:p>
        </p:txBody>
      </p:sp>
      <p:sp>
        <p:nvSpPr>
          <p:cNvPr id="8" name="textruta 7">
            <a:extLst>
              <a:ext uri="{FF2B5EF4-FFF2-40B4-BE49-F238E27FC236}">
                <a16:creationId xmlns:a16="http://schemas.microsoft.com/office/drawing/2014/main" id="{B170B83C-27CC-4FF7-8EF8-52EEC56B2A9B}"/>
              </a:ext>
            </a:extLst>
          </p:cNvPr>
          <p:cNvSpPr txBox="1"/>
          <p:nvPr/>
        </p:nvSpPr>
        <p:spPr>
          <a:xfrm>
            <a:off x="5590572" y="3240394"/>
            <a:ext cx="781333" cy="246221"/>
          </a:xfrm>
          <a:prstGeom prst="rect">
            <a:avLst/>
          </a:prstGeom>
          <a:noFill/>
        </p:spPr>
        <p:txBody>
          <a:bodyPr wrap="square" rtlCol="0">
            <a:spAutoFit/>
          </a:bodyPr>
          <a:lstStyle/>
          <a:p>
            <a:r>
              <a:rPr lang="sv-SE" sz="1000" b="1" dirty="0">
                <a:solidFill>
                  <a:srgbClr val="008391"/>
                </a:solidFill>
              </a:rPr>
              <a:t>Semester</a:t>
            </a:r>
          </a:p>
        </p:txBody>
      </p:sp>
      <p:sp>
        <p:nvSpPr>
          <p:cNvPr id="20" name="Rektangel: rundade hörn 19">
            <a:extLst>
              <a:ext uri="{FF2B5EF4-FFF2-40B4-BE49-F238E27FC236}">
                <a16:creationId xmlns:a16="http://schemas.microsoft.com/office/drawing/2014/main" id="{7E8355BB-D6FA-4771-84B2-9BCC71FA2926}"/>
              </a:ext>
            </a:extLst>
          </p:cNvPr>
          <p:cNvSpPr/>
          <p:nvPr/>
        </p:nvSpPr>
        <p:spPr>
          <a:xfrm>
            <a:off x="6912358" y="3937202"/>
            <a:ext cx="4117591" cy="334479"/>
          </a:xfrm>
          <a:prstGeom prst="roundRect">
            <a:avLst/>
          </a:prstGeom>
          <a:gradFill flip="none" rotWithShape="1">
            <a:gsLst>
              <a:gs pos="0">
                <a:srgbClr val="008391">
                  <a:tint val="66000"/>
                  <a:satMod val="160000"/>
                </a:srgbClr>
              </a:gs>
              <a:gs pos="50000">
                <a:srgbClr val="008391">
                  <a:tint val="44500"/>
                  <a:satMod val="160000"/>
                </a:srgbClr>
              </a:gs>
              <a:gs pos="100000">
                <a:srgbClr val="008391">
                  <a:tint val="23500"/>
                  <a:satMod val="160000"/>
                </a:srgbClr>
              </a:gs>
            </a:gsLst>
            <a:lin ang="2700000" scaled="1"/>
            <a:tileRect/>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b="1" dirty="0">
                <a:solidFill>
                  <a:schemeClr val="tx1"/>
                </a:solidFill>
              </a:rPr>
              <a:t>Planering för </a:t>
            </a:r>
            <a:r>
              <a:rPr lang="sv-SE" sz="1000" b="1" dirty="0" err="1">
                <a:solidFill>
                  <a:schemeClr val="tx1"/>
                </a:solidFill>
              </a:rPr>
              <a:t>överflytt</a:t>
            </a:r>
            <a:r>
              <a:rPr lang="sv-SE" sz="1000" b="1" dirty="0">
                <a:solidFill>
                  <a:schemeClr val="tx1"/>
                </a:solidFill>
              </a:rPr>
              <a:t> handlingar, arkiv, anställningsavtal m.m. </a:t>
            </a:r>
          </a:p>
        </p:txBody>
      </p:sp>
      <p:sp>
        <p:nvSpPr>
          <p:cNvPr id="22" name="Rektangel: rundade hörn 21">
            <a:extLst>
              <a:ext uri="{FF2B5EF4-FFF2-40B4-BE49-F238E27FC236}">
                <a16:creationId xmlns:a16="http://schemas.microsoft.com/office/drawing/2014/main" id="{E933DBDB-D41B-4504-AB1B-84FE8C7E039D}"/>
              </a:ext>
            </a:extLst>
          </p:cNvPr>
          <p:cNvSpPr/>
          <p:nvPr/>
        </p:nvSpPr>
        <p:spPr>
          <a:xfrm>
            <a:off x="6912359" y="4319524"/>
            <a:ext cx="4117590" cy="334479"/>
          </a:xfrm>
          <a:prstGeom prst="roundRect">
            <a:avLst/>
          </a:prstGeom>
          <a:gradFill flip="none" rotWithShape="1">
            <a:gsLst>
              <a:gs pos="0">
                <a:srgbClr val="008391">
                  <a:tint val="66000"/>
                  <a:satMod val="160000"/>
                </a:srgbClr>
              </a:gs>
              <a:gs pos="50000">
                <a:srgbClr val="008391">
                  <a:tint val="44500"/>
                  <a:satMod val="160000"/>
                </a:srgbClr>
              </a:gs>
              <a:gs pos="100000">
                <a:srgbClr val="008391">
                  <a:tint val="23500"/>
                  <a:satMod val="160000"/>
                </a:srgbClr>
              </a:gs>
            </a:gsLst>
            <a:lin ang="2700000" scaled="1"/>
            <a:tileRect/>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b="1" dirty="0">
                <a:solidFill>
                  <a:schemeClr val="tx1"/>
                </a:solidFill>
              </a:rPr>
              <a:t>Arbete styrande dokument för nya/mottagande förvaltningar </a:t>
            </a:r>
          </a:p>
        </p:txBody>
      </p:sp>
      <p:sp>
        <p:nvSpPr>
          <p:cNvPr id="24" name="Rektangel: rundade hörn 23">
            <a:extLst>
              <a:ext uri="{FF2B5EF4-FFF2-40B4-BE49-F238E27FC236}">
                <a16:creationId xmlns:a16="http://schemas.microsoft.com/office/drawing/2014/main" id="{F5384205-DF1B-4761-84A8-B5C21D36394E}"/>
              </a:ext>
            </a:extLst>
          </p:cNvPr>
          <p:cNvSpPr/>
          <p:nvPr/>
        </p:nvSpPr>
        <p:spPr>
          <a:xfrm>
            <a:off x="6914708" y="3568884"/>
            <a:ext cx="4117591" cy="334479"/>
          </a:xfrm>
          <a:prstGeom prst="roundRect">
            <a:avLst/>
          </a:prstGeom>
          <a:gradFill flip="none" rotWithShape="1">
            <a:gsLst>
              <a:gs pos="0">
                <a:srgbClr val="008391">
                  <a:tint val="66000"/>
                  <a:satMod val="160000"/>
                </a:srgbClr>
              </a:gs>
              <a:gs pos="50000">
                <a:srgbClr val="008391">
                  <a:tint val="44500"/>
                  <a:satMod val="160000"/>
                </a:srgbClr>
              </a:gs>
              <a:gs pos="100000">
                <a:srgbClr val="008391">
                  <a:tint val="23500"/>
                  <a:satMod val="160000"/>
                </a:srgbClr>
              </a:gs>
            </a:gsLst>
            <a:lin ang="2700000" scaled="1"/>
            <a:tileRect/>
          </a:gra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b="1" dirty="0">
                <a:solidFill>
                  <a:schemeClr val="tx1"/>
                </a:solidFill>
              </a:rPr>
              <a:t>Förberedelser för att viktiga IT-stöd ska funka 1 januari</a:t>
            </a:r>
          </a:p>
        </p:txBody>
      </p:sp>
      <p:pic>
        <p:nvPicPr>
          <p:cNvPr id="7" name="Bildobjekt 6" descr="En bild som visar leksak, sitter, håller, bord&#10;&#10;Automatiskt genererad beskrivning">
            <a:extLst>
              <a:ext uri="{FF2B5EF4-FFF2-40B4-BE49-F238E27FC236}">
                <a16:creationId xmlns:a16="http://schemas.microsoft.com/office/drawing/2014/main" id="{12137E9B-B6FC-41D8-B4A3-95D7A4B59888}"/>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321475" y="1563160"/>
            <a:ext cx="2210616" cy="1473536"/>
          </a:xfrm>
          <a:prstGeom prst="rect">
            <a:avLst/>
          </a:prstGeom>
          <a:effectLst>
            <a:softEdge rad="254000"/>
          </a:effectLst>
        </p:spPr>
      </p:pic>
      <p:pic>
        <p:nvPicPr>
          <p:cNvPr id="10" name="Bildobjekt 9" descr="En bild som visar ritning&#10;&#10;Automatiskt genererad beskrivning">
            <a:extLst>
              <a:ext uri="{FF2B5EF4-FFF2-40B4-BE49-F238E27FC236}">
                <a16:creationId xmlns:a16="http://schemas.microsoft.com/office/drawing/2014/main" id="{7CADA2B0-65A9-4A7A-8591-F212493ADA56}"/>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a:off x="7945719" y="1633309"/>
            <a:ext cx="1105288" cy="1655861"/>
          </a:xfrm>
          <a:prstGeom prst="rect">
            <a:avLst/>
          </a:prstGeom>
          <a:effectLst>
            <a:outerShdw blurRad="50800" dist="50800" dir="5400000" sx="1000" sy="1000" algn="ctr" rotWithShape="0">
              <a:srgbClr val="000000">
                <a:alpha val="99000"/>
              </a:srgbClr>
            </a:outerShdw>
            <a:softEdge rad="76200"/>
          </a:effectLst>
        </p:spPr>
      </p:pic>
      <p:sp>
        <p:nvSpPr>
          <p:cNvPr id="28" name="Ellips 27">
            <a:extLst>
              <a:ext uri="{FF2B5EF4-FFF2-40B4-BE49-F238E27FC236}">
                <a16:creationId xmlns:a16="http://schemas.microsoft.com/office/drawing/2014/main" id="{334B0A8F-A76F-435A-8E0A-81C7FC14B21B}"/>
              </a:ext>
            </a:extLst>
          </p:cNvPr>
          <p:cNvSpPr/>
          <p:nvPr/>
        </p:nvSpPr>
        <p:spPr>
          <a:xfrm>
            <a:off x="4184662" y="3532012"/>
            <a:ext cx="1214683" cy="1143451"/>
          </a:xfrm>
          <a:prstGeom prst="ellipse">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900" dirty="0"/>
              <a:t>Organisation klar på</a:t>
            </a:r>
          </a:p>
          <a:p>
            <a:pPr algn="ctr"/>
            <a:r>
              <a:rPr lang="sv-SE" sz="900" dirty="0"/>
              <a:t>övergripande nivå för nya förvaltningar</a:t>
            </a:r>
          </a:p>
        </p:txBody>
      </p:sp>
      <p:sp>
        <p:nvSpPr>
          <p:cNvPr id="27" name="Ellips 26">
            <a:extLst>
              <a:ext uri="{FF2B5EF4-FFF2-40B4-BE49-F238E27FC236}">
                <a16:creationId xmlns:a16="http://schemas.microsoft.com/office/drawing/2014/main" id="{C801DF36-EBCC-47C4-8703-E6A52E23F5A7}"/>
              </a:ext>
            </a:extLst>
          </p:cNvPr>
          <p:cNvSpPr/>
          <p:nvPr/>
        </p:nvSpPr>
        <p:spPr>
          <a:xfrm>
            <a:off x="6613697" y="2304381"/>
            <a:ext cx="1214683" cy="1143451"/>
          </a:xfrm>
          <a:prstGeom prst="ellipse">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900" dirty="0"/>
              <a:t>Intresse-</a:t>
            </a:r>
          </a:p>
          <a:p>
            <a:pPr algn="ctr"/>
            <a:r>
              <a:rPr lang="sv-SE" sz="900" dirty="0"/>
              <a:t>anmälningar/ rekrytering verksamhetschefer </a:t>
            </a:r>
          </a:p>
        </p:txBody>
      </p:sp>
    </p:spTree>
    <p:extLst>
      <p:ext uri="{BB962C8B-B14F-4D97-AF65-F5344CB8AC3E}">
        <p14:creationId xmlns:p14="http://schemas.microsoft.com/office/powerpoint/2010/main" val="83698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BAE53A-7044-4B21-956D-220C1567AB15}"/>
              </a:ext>
            </a:extLst>
          </p:cNvPr>
          <p:cNvSpPr>
            <a:spLocks noGrp="1"/>
          </p:cNvSpPr>
          <p:nvPr>
            <p:ph type="title"/>
          </p:nvPr>
        </p:nvSpPr>
        <p:spPr>
          <a:xfrm>
            <a:off x="407988" y="404813"/>
            <a:ext cx="9170279" cy="736959"/>
          </a:xfrm>
        </p:spPr>
        <p:txBody>
          <a:bodyPr anchor="ctr">
            <a:normAutofit/>
          </a:bodyPr>
          <a:lstStyle/>
          <a:p>
            <a:r>
              <a:rPr lang="sv-SE" sz="2800"/>
              <a:t>Vad är viktigast för att projektet ska lyckas?</a:t>
            </a:r>
          </a:p>
        </p:txBody>
      </p:sp>
      <p:sp>
        <p:nvSpPr>
          <p:cNvPr id="3" name="Platshållare för innehåll 2">
            <a:extLst>
              <a:ext uri="{FF2B5EF4-FFF2-40B4-BE49-F238E27FC236}">
                <a16:creationId xmlns:a16="http://schemas.microsoft.com/office/drawing/2014/main" id="{8AD496AB-499F-4819-B65B-FBCDB7A3D3E9}"/>
              </a:ext>
            </a:extLst>
          </p:cNvPr>
          <p:cNvSpPr>
            <a:spLocks noGrp="1"/>
          </p:cNvSpPr>
          <p:nvPr>
            <p:ph sz="half" idx="1"/>
          </p:nvPr>
        </p:nvSpPr>
        <p:spPr>
          <a:xfrm>
            <a:off x="407988" y="1736729"/>
            <a:ext cx="5400000" cy="4176710"/>
          </a:xfrm>
        </p:spPr>
        <p:txBody>
          <a:bodyPr>
            <a:normAutofit/>
          </a:bodyPr>
          <a:lstStyle/>
          <a:p>
            <a:pPr marL="0" indent="0" fontAlgn="base">
              <a:buNone/>
            </a:pPr>
            <a:r>
              <a:rPr lang="sv-SE" b="1" dirty="0"/>
              <a:t>Tiden. </a:t>
            </a:r>
            <a:r>
              <a:rPr lang="sv-SE" dirty="0"/>
              <a:t>Det är viktigt att hålla högt tempo så att vi hinner klart till årsskiftet. </a:t>
            </a:r>
          </a:p>
          <a:p>
            <a:pPr marL="0" indent="0" fontAlgn="base">
              <a:buNone/>
            </a:pPr>
            <a:r>
              <a:rPr lang="sv-SE" dirty="0"/>
              <a:t>Chefer och medarbetare behöver hjälpa till med alla leveranser som ska göras. Det är bara tillsammans som vi kan fixa det.</a:t>
            </a:r>
          </a:p>
          <a:p>
            <a:pPr marL="0" indent="0" fontAlgn="base">
              <a:buNone/>
            </a:pPr>
            <a:endParaRPr lang="en-US" dirty="0"/>
          </a:p>
          <a:p>
            <a:pPr marL="0" indent="0">
              <a:buNone/>
            </a:pPr>
            <a:endParaRPr lang="sv-SE" dirty="0"/>
          </a:p>
        </p:txBody>
      </p:sp>
      <p:pic>
        <p:nvPicPr>
          <p:cNvPr id="5" name="Bildobjekt 4">
            <a:extLst>
              <a:ext uri="{FF2B5EF4-FFF2-40B4-BE49-F238E27FC236}">
                <a16:creationId xmlns:a16="http://schemas.microsoft.com/office/drawing/2014/main" id="{CA652FBF-AF65-4587-A4D2-AF24F8C23E9B}"/>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990895" y="1736729"/>
            <a:ext cx="4176710" cy="4176710"/>
          </a:xfrm>
          <a:prstGeom prst="rect">
            <a:avLst/>
          </a:prstGeom>
          <a:solidFill>
            <a:schemeClr val="accent1"/>
          </a:solidFill>
        </p:spPr>
      </p:pic>
    </p:spTree>
    <p:extLst>
      <p:ext uri="{BB962C8B-B14F-4D97-AF65-F5344CB8AC3E}">
        <p14:creationId xmlns:p14="http://schemas.microsoft.com/office/powerpoint/2010/main" val="1033757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86D324-658F-4F0C-844B-20DC525FFD0D}"/>
              </a:ext>
            </a:extLst>
          </p:cNvPr>
          <p:cNvSpPr>
            <a:spLocks noGrp="1"/>
          </p:cNvSpPr>
          <p:nvPr>
            <p:ph type="title"/>
          </p:nvPr>
        </p:nvSpPr>
        <p:spPr>
          <a:xfrm>
            <a:off x="407988" y="404813"/>
            <a:ext cx="9170279" cy="736959"/>
          </a:xfrm>
        </p:spPr>
        <p:txBody>
          <a:bodyPr anchor="ctr">
            <a:normAutofit/>
          </a:bodyPr>
          <a:lstStyle/>
          <a:p>
            <a:r>
              <a:rPr lang="sv-SE" dirty="0"/>
              <a:t>Vilka är de nya nämnderna?</a:t>
            </a:r>
          </a:p>
        </p:txBody>
      </p:sp>
      <p:pic>
        <p:nvPicPr>
          <p:cNvPr id="6" name="Bildobjekt 5" descr="En bild som visar krets&#10;&#10;Automatiskt genererad beskrivning">
            <a:extLst>
              <a:ext uri="{FF2B5EF4-FFF2-40B4-BE49-F238E27FC236}">
                <a16:creationId xmlns:a16="http://schemas.microsoft.com/office/drawing/2014/main" id="{9D6D683A-8E49-40CE-9C3A-F2EF058FD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633" y="1736729"/>
            <a:ext cx="4176710" cy="4176710"/>
          </a:xfrm>
          <a:prstGeom prst="rect">
            <a:avLst/>
          </a:prstGeom>
          <a:noFill/>
        </p:spPr>
      </p:pic>
      <p:sp>
        <p:nvSpPr>
          <p:cNvPr id="3" name="Platshållare för innehåll 2">
            <a:extLst>
              <a:ext uri="{FF2B5EF4-FFF2-40B4-BE49-F238E27FC236}">
                <a16:creationId xmlns:a16="http://schemas.microsoft.com/office/drawing/2014/main" id="{C110311E-6A72-481B-B2C7-BB935145A3DE}"/>
              </a:ext>
            </a:extLst>
          </p:cNvPr>
          <p:cNvSpPr>
            <a:spLocks noGrp="1"/>
          </p:cNvSpPr>
          <p:nvPr>
            <p:ph sz="half" idx="2"/>
          </p:nvPr>
        </p:nvSpPr>
        <p:spPr>
          <a:xfrm>
            <a:off x="6379250" y="1736729"/>
            <a:ext cx="5400000" cy="4176710"/>
          </a:xfrm>
        </p:spPr>
        <p:txBody>
          <a:bodyPr>
            <a:normAutofit/>
          </a:bodyPr>
          <a:lstStyle/>
          <a:p>
            <a:pPr marL="0" indent="0">
              <a:lnSpc>
                <a:spcPct val="100000"/>
              </a:lnSpc>
              <a:buNone/>
            </a:pPr>
            <a:r>
              <a:rPr lang="sv-SE" sz="1900"/>
              <a:t>Staden får sex nya nämnder vid årsskiftet:</a:t>
            </a:r>
          </a:p>
          <a:p>
            <a:pPr lvl="0">
              <a:lnSpc>
                <a:spcPct val="100000"/>
              </a:lnSpc>
            </a:pPr>
            <a:r>
              <a:rPr lang="sv-SE" sz="1900"/>
              <a:t>Nämnden för funktionsstöd (cirka 4000 medarbetare)</a:t>
            </a:r>
          </a:p>
          <a:p>
            <a:pPr lvl="0">
              <a:lnSpc>
                <a:spcPct val="100000"/>
              </a:lnSpc>
            </a:pPr>
            <a:r>
              <a:rPr lang="sv-SE" sz="1900"/>
              <a:t>Socialnämnden Centrum (700-900 medarbetare)</a:t>
            </a:r>
          </a:p>
          <a:p>
            <a:pPr lvl="0">
              <a:lnSpc>
                <a:spcPct val="100000"/>
              </a:lnSpc>
            </a:pPr>
            <a:r>
              <a:rPr lang="sv-SE" sz="1900"/>
              <a:t>Socialnämnden Hisingen (700-900 medarbetare)</a:t>
            </a:r>
          </a:p>
          <a:p>
            <a:pPr lvl="0">
              <a:lnSpc>
                <a:spcPct val="100000"/>
              </a:lnSpc>
            </a:pPr>
            <a:r>
              <a:rPr lang="sv-SE" sz="1900"/>
              <a:t>Socialnämnden Nordost (700-900 medarbetare)</a:t>
            </a:r>
          </a:p>
          <a:p>
            <a:pPr lvl="0">
              <a:lnSpc>
                <a:spcPct val="100000"/>
              </a:lnSpc>
            </a:pPr>
            <a:r>
              <a:rPr lang="sv-SE" sz="1900"/>
              <a:t>Socialnämnden Sydväst (700-900 medarbetare)</a:t>
            </a:r>
          </a:p>
          <a:p>
            <a:pPr lvl="0">
              <a:lnSpc>
                <a:spcPct val="100000"/>
              </a:lnSpc>
            </a:pPr>
            <a:r>
              <a:rPr lang="sv-SE" sz="1900"/>
              <a:t>Äldre samt vård- och omsorgsnämnden (cirka 8000 medarbetare)</a:t>
            </a:r>
          </a:p>
          <a:p>
            <a:pPr>
              <a:lnSpc>
                <a:spcPct val="100000"/>
              </a:lnSpc>
            </a:pPr>
            <a:endParaRPr lang="sv-SE" sz="1900"/>
          </a:p>
        </p:txBody>
      </p:sp>
    </p:spTree>
    <p:extLst>
      <p:ext uri="{BB962C8B-B14F-4D97-AF65-F5344CB8AC3E}">
        <p14:creationId xmlns:p14="http://schemas.microsoft.com/office/powerpoint/2010/main" val="247471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660ED3A-7EFA-4CD8-8A6C-FA4D151863F8}"/>
              </a:ext>
            </a:extLst>
          </p:cNvPr>
          <p:cNvSpPr>
            <a:spLocks noGrp="1"/>
          </p:cNvSpPr>
          <p:nvPr>
            <p:ph type="title"/>
          </p:nvPr>
        </p:nvSpPr>
        <p:spPr/>
        <p:txBody>
          <a:bodyPr/>
          <a:lstStyle/>
          <a:p>
            <a:r>
              <a:rPr lang="sv-SE" dirty="0"/>
              <a:t>De nya direktörerna</a:t>
            </a:r>
          </a:p>
        </p:txBody>
      </p:sp>
      <p:sp>
        <p:nvSpPr>
          <p:cNvPr id="6" name="Platshållare för innehåll 5">
            <a:extLst>
              <a:ext uri="{FF2B5EF4-FFF2-40B4-BE49-F238E27FC236}">
                <a16:creationId xmlns:a16="http://schemas.microsoft.com/office/drawing/2014/main" id="{CEA6590B-A889-45DB-ABF1-F1CA77F4B7A4}"/>
              </a:ext>
            </a:extLst>
          </p:cNvPr>
          <p:cNvSpPr>
            <a:spLocks noGrp="1"/>
          </p:cNvSpPr>
          <p:nvPr>
            <p:ph idx="11"/>
          </p:nvPr>
        </p:nvSpPr>
        <p:spPr/>
        <p:txBody>
          <a:bodyPr/>
          <a:lstStyle/>
          <a:p>
            <a:r>
              <a:rPr lang="sv-SE" dirty="0"/>
              <a:t>Förvaltningen för äldre samt vård- och omsorg – Babbs Edberg</a:t>
            </a:r>
          </a:p>
          <a:p>
            <a:r>
              <a:rPr lang="sv-SE" dirty="0"/>
              <a:t>Förvaltningen för funktionsstöd – Camilla Blomqvist</a:t>
            </a:r>
          </a:p>
          <a:p>
            <a:r>
              <a:rPr lang="sv-SE" dirty="0"/>
              <a:t>Socialförvaltningen Centrum – Michael Ivarson</a:t>
            </a:r>
          </a:p>
          <a:p>
            <a:r>
              <a:rPr lang="sv-SE" dirty="0"/>
              <a:t>Socialförvaltningen Hisingen – Christina Alvelin</a:t>
            </a:r>
          </a:p>
          <a:p>
            <a:r>
              <a:rPr lang="sv-SE" dirty="0"/>
              <a:t>Socialförvaltningen Nordost – Gitte Caous</a:t>
            </a:r>
          </a:p>
          <a:p>
            <a:r>
              <a:rPr lang="sv-SE" dirty="0"/>
              <a:t>Socialförvaltningen Sydväst – Tina Eide </a:t>
            </a:r>
          </a:p>
          <a:p>
            <a:endParaRPr lang="sv-SE" dirty="0"/>
          </a:p>
        </p:txBody>
      </p:sp>
      <p:pic>
        <p:nvPicPr>
          <p:cNvPr id="3" name="Bildobjekt 2">
            <a:extLst>
              <a:ext uri="{FF2B5EF4-FFF2-40B4-BE49-F238E27FC236}">
                <a16:creationId xmlns:a16="http://schemas.microsoft.com/office/drawing/2014/main" id="{B2A9BCC5-A5E7-45F3-9B9F-919F16D420AF}"/>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506460" y="1414780"/>
            <a:ext cx="3492500" cy="3492500"/>
          </a:xfrm>
          <a:prstGeom prst="rect">
            <a:avLst/>
          </a:prstGeom>
        </p:spPr>
      </p:pic>
    </p:spTree>
    <p:extLst>
      <p:ext uri="{BB962C8B-B14F-4D97-AF65-F5344CB8AC3E}">
        <p14:creationId xmlns:p14="http://schemas.microsoft.com/office/powerpoint/2010/main" val="679081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2DBBDB-FF03-4220-B2A5-B917B3AE492B}"/>
              </a:ext>
            </a:extLst>
          </p:cNvPr>
          <p:cNvSpPr>
            <a:spLocks noGrp="1"/>
          </p:cNvSpPr>
          <p:nvPr>
            <p:ph type="title"/>
          </p:nvPr>
        </p:nvSpPr>
        <p:spPr>
          <a:xfrm>
            <a:off x="407988" y="404813"/>
            <a:ext cx="9170279" cy="736959"/>
          </a:xfrm>
        </p:spPr>
        <p:txBody>
          <a:bodyPr anchor="ctr">
            <a:normAutofit/>
          </a:bodyPr>
          <a:lstStyle/>
          <a:p>
            <a:r>
              <a:rPr lang="sv-SE" dirty="0"/>
              <a:t>Var ska huvudkontoren ligga?</a:t>
            </a:r>
          </a:p>
        </p:txBody>
      </p:sp>
      <p:sp>
        <p:nvSpPr>
          <p:cNvPr id="3" name="Platshållare för innehåll 2">
            <a:extLst>
              <a:ext uri="{FF2B5EF4-FFF2-40B4-BE49-F238E27FC236}">
                <a16:creationId xmlns:a16="http://schemas.microsoft.com/office/drawing/2014/main" id="{AC6DE476-A8E5-4D75-912A-38842D64E363}"/>
              </a:ext>
            </a:extLst>
          </p:cNvPr>
          <p:cNvSpPr>
            <a:spLocks noGrp="1"/>
          </p:cNvSpPr>
          <p:nvPr>
            <p:ph sz="half" idx="1"/>
          </p:nvPr>
        </p:nvSpPr>
        <p:spPr>
          <a:xfrm>
            <a:off x="407988" y="1736729"/>
            <a:ext cx="5400000" cy="4176710"/>
          </a:xfrm>
        </p:spPr>
        <p:txBody>
          <a:bodyPr>
            <a:normAutofit/>
          </a:bodyPr>
          <a:lstStyle/>
          <a:p>
            <a:pPr>
              <a:lnSpc>
                <a:spcPct val="100000"/>
              </a:lnSpc>
            </a:pPr>
            <a:r>
              <a:rPr lang="sv-SE" sz="1700"/>
              <a:t>Funktionsstödsförvaltningen (cirka 90 tjänster): Selma Lagerlöfs torg 2, Norra Hisingen</a:t>
            </a:r>
          </a:p>
          <a:p>
            <a:pPr>
              <a:lnSpc>
                <a:spcPct val="100000"/>
              </a:lnSpc>
            </a:pPr>
            <a:r>
              <a:rPr lang="sv-SE" sz="1700"/>
              <a:t>Socialförvaltningen Centrum (cirka 20 tjänster): Skånegatan 9a, Centrum</a:t>
            </a:r>
          </a:p>
          <a:p>
            <a:pPr>
              <a:lnSpc>
                <a:spcPct val="100000"/>
              </a:lnSpc>
            </a:pPr>
            <a:r>
              <a:rPr lang="sv-SE" sz="1700"/>
              <a:t>Socialförvaltningen Hisingen (cirka 20 tjänster): </a:t>
            </a:r>
            <a:r>
              <a:rPr lang="sv-SE" sz="1700" err="1"/>
              <a:t>Vågmästaregatan</a:t>
            </a:r>
            <a:r>
              <a:rPr lang="sv-SE" sz="1700"/>
              <a:t> 1a, Lundby</a:t>
            </a:r>
          </a:p>
          <a:p>
            <a:pPr>
              <a:lnSpc>
                <a:spcPct val="100000"/>
              </a:lnSpc>
            </a:pPr>
            <a:r>
              <a:rPr lang="sv-SE" sz="1700"/>
              <a:t>Socialförvaltningen Nordost (cirka 20 tjänster): Förstamajgatan 2a, Östra Göteborg</a:t>
            </a:r>
          </a:p>
          <a:p>
            <a:pPr>
              <a:lnSpc>
                <a:spcPct val="100000"/>
              </a:lnSpc>
            </a:pPr>
            <a:r>
              <a:rPr lang="sv-SE" sz="1700"/>
              <a:t>Socialförvaltningen Sydväst: Zirkongatan 7 (cirka 20 tjänster), Västra Göteborg</a:t>
            </a:r>
          </a:p>
          <a:p>
            <a:pPr>
              <a:lnSpc>
                <a:spcPct val="100000"/>
              </a:lnSpc>
            </a:pPr>
            <a:r>
              <a:rPr lang="sv-SE" sz="1700"/>
              <a:t>Äldre samt vård- och omsorgsförvaltningen (cirka 120 tjänster): Zirkongatan 7, Västra Göteborg</a:t>
            </a:r>
          </a:p>
          <a:p>
            <a:pPr marL="0" indent="0">
              <a:lnSpc>
                <a:spcPct val="100000"/>
              </a:lnSpc>
              <a:buNone/>
            </a:pPr>
            <a:endParaRPr lang="sv-SE" sz="1700"/>
          </a:p>
        </p:txBody>
      </p:sp>
      <p:pic>
        <p:nvPicPr>
          <p:cNvPr id="5" name="Bildobjekt 4">
            <a:extLst>
              <a:ext uri="{FF2B5EF4-FFF2-40B4-BE49-F238E27FC236}">
                <a16:creationId xmlns:a16="http://schemas.microsoft.com/office/drawing/2014/main" id="{21F48720-DF55-4F55-9242-0467D900F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0895" y="1736729"/>
            <a:ext cx="4176710" cy="4176710"/>
          </a:xfrm>
          <a:prstGeom prst="rect">
            <a:avLst/>
          </a:prstGeom>
          <a:noFill/>
        </p:spPr>
      </p:pic>
    </p:spTree>
    <p:extLst>
      <p:ext uri="{BB962C8B-B14F-4D97-AF65-F5344CB8AC3E}">
        <p14:creationId xmlns:p14="http://schemas.microsoft.com/office/powerpoint/2010/main" val="1314136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4E78C01-BB7B-44B4-A885-9145632BA1C6}"/>
              </a:ext>
            </a:extLst>
          </p:cNvPr>
          <p:cNvSpPr>
            <a:spLocks noGrp="1"/>
          </p:cNvSpPr>
          <p:nvPr>
            <p:ph type="ctrTitle"/>
          </p:nvPr>
        </p:nvSpPr>
        <p:spPr/>
        <p:txBody>
          <a:bodyPr/>
          <a:lstStyle/>
          <a:p>
            <a:r>
              <a:rPr lang="sv-SE" dirty="0"/>
              <a:t>Organisationerna</a:t>
            </a:r>
          </a:p>
        </p:txBody>
      </p:sp>
    </p:spTree>
    <p:extLst>
      <p:ext uri="{BB962C8B-B14F-4D97-AF65-F5344CB8AC3E}">
        <p14:creationId xmlns:p14="http://schemas.microsoft.com/office/powerpoint/2010/main" val="2060827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B07798-190B-4250-92B3-675082F6CA8D}"/>
              </a:ext>
            </a:extLst>
          </p:cNvPr>
          <p:cNvGraphicFramePr/>
          <p:nvPr/>
        </p:nvGraphicFramePr>
        <p:xfrm>
          <a:off x="600075" y="540808"/>
          <a:ext cx="11249025" cy="5776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ruta 2">
            <a:extLst>
              <a:ext uri="{FF2B5EF4-FFF2-40B4-BE49-F238E27FC236}">
                <a16:creationId xmlns:a16="http://schemas.microsoft.com/office/drawing/2014/main" id="{98C62916-39A2-4A49-AD09-4C0D64A22ACA}"/>
              </a:ext>
            </a:extLst>
          </p:cNvPr>
          <p:cNvSpPr txBox="1"/>
          <p:nvPr/>
        </p:nvSpPr>
        <p:spPr>
          <a:xfrm>
            <a:off x="690880" y="3545840"/>
            <a:ext cx="3098800" cy="646331"/>
          </a:xfrm>
          <a:prstGeom prst="rect">
            <a:avLst/>
          </a:prstGeom>
          <a:noFill/>
        </p:spPr>
        <p:txBody>
          <a:bodyPr wrap="square" rtlCol="0">
            <a:spAutoFit/>
          </a:bodyPr>
          <a:lstStyle/>
          <a:p>
            <a:r>
              <a:rPr lang="sv-SE" dirty="0"/>
              <a:t>VC = Verksamhetschef</a:t>
            </a:r>
          </a:p>
          <a:p>
            <a:r>
              <a:rPr lang="sv-SE" dirty="0"/>
              <a:t>EC = Enhetschef</a:t>
            </a:r>
          </a:p>
        </p:txBody>
      </p:sp>
      <p:sp>
        <p:nvSpPr>
          <p:cNvPr id="4" name="textruta 3">
            <a:extLst>
              <a:ext uri="{FF2B5EF4-FFF2-40B4-BE49-F238E27FC236}">
                <a16:creationId xmlns:a16="http://schemas.microsoft.com/office/drawing/2014/main" id="{97840042-E373-4A14-93E3-EB9280F46412}"/>
              </a:ext>
            </a:extLst>
          </p:cNvPr>
          <p:cNvSpPr txBox="1"/>
          <p:nvPr/>
        </p:nvSpPr>
        <p:spPr>
          <a:xfrm>
            <a:off x="497840" y="540808"/>
            <a:ext cx="4836160" cy="830997"/>
          </a:xfrm>
          <a:prstGeom prst="rect">
            <a:avLst/>
          </a:prstGeom>
          <a:noFill/>
        </p:spPr>
        <p:txBody>
          <a:bodyPr wrap="square" rtlCol="0">
            <a:spAutoFit/>
          </a:bodyPr>
          <a:lstStyle/>
          <a:p>
            <a:r>
              <a:rPr lang="sv-SE" sz="2400" b="1" dirty="0"/>
              <a:t>Äldre samt vård- </a:t>
            </a:r>
          </a:p>
          <a:p>
            <a:r>
              <a:rPr lang="sv-SE" sz="2400" b="1" dirty="0"/>
              <a:t>och omsorgsnämnden</a:t>
            </a:r>
          </a:p>
        </p:txBody>
      </p:sp>
    </p:spTree>
    <p:extLst>
      <p:ext uri="{BB962C8B-B14F-4D97-AF65-F5344CB8AC3E}">
        <p14:creationId xmlns:p14="http://schemas.microsoft.com/office/powerpoint/2010/main" val="166136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B07798-190B-4250-92B3-675082F6CA8D}"/>
              </a:ext>
            </a:extLst>
          </p:cNvPr>
          <p:cNvGraphicFramePr/>
          <p:nvPr/>
        </p:nvGraphicFramePr>
        <p:xfrm>
          <a:off x="600075" y="540808"/>
          <a:ext cx="11249025" cy="5776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ruta 2">
            <a:extLst>
              <a:ext uri="{FF2B5EF4-FFF2-40B4-BE49-F238E27FC236}">
                <a16:creationId xmlns:a16="http://schemas.microsoft.com/office/drawing/2014/main" id="{835A751D-A7B6-40E3-8621-E65244B21B1F}"/>
              </a:ext>
            </a:extLst>
          </p:cNvPr>
          <p:cNvSpPr txBox="1"/>
          <p:nvPr/>
        </p:nvSpPr>
        <p:spPr>
          <a:xfrm>
            <a:off x="1130754" y="4131129"/>
            <a:ext cx="1796143" cy="1200329"/>
          </a:xfrm>
          <a:prstGeom prst="rect">
            <a:avLst/>
          </a:prstGeom>
          <a:noFill/>
          <a:ln>
            <a:solidFill>
              <a:schemeClr val="accent3"/>
            </a:solidFill>
          </a:ln>
        </p:spPr>
        <p:txBody>
          <a:bodyPr wrap="square" rtlCol="0">
            <a:spAutoFit/>
          </a:bodyPr>
          <a:lstStyle/>
          <a:p>
            <a:r>
              <a:rPr lang="sv-SE" sz="1200" dirty="0" err="1"/>
              <a:t>BmSS</a:t>
            </a:r>
            <a:r>
              <a:rPr lang="sv-SE" sz="1200" dirty="0"/>
              <a:t> = Bostad med särskild service</a:t>
            </a:r>
          </a:p>
          <a:p>
            <a:endParaRPr lang="sv-SE" sz="1200" dirty="0"/>
          </a:p>
          <a:p>
            <a:r>
              <a:rPr lang="sv-SE" sz="1200" dirty="0"/>
              <a:t>VC = Verksamhetschef</a:t>
            </a:r>
          </a:p>
          <a:p>
            <a:r>
              <a:rPr lang="sv-SE" sz="1200" dirty="0"/>
              <a:t>EC = Enhetschef</a:t>
            </a:r>
          </a:p>
          <a:p>
            <a:r>
              <a:rPr lang="sv-SE" sz="1200" dirty="0"/>
              <a:t>GC = Gruppchef</a:t>
            </a:r>
          </a:p>
        </p:txBody>
      </p:sp>
      <p:sp>
        <p:nvSpPr>
          <p:cNvPr id="4" name="textruta 3">
            <a:extLst>
              <a:ext uri="{FF2B5EF4-FFF2-40B4-BE49-F238E27FC236}">
                <a16:creationId xmlns:a16="http://schemas.microsoft.com/office/drawing/2014/main" id="{9E066C77-9B98-49F0-A318-AB7C5CDD4E76}"/>
              </a:ext>
            </a:extLst>
          </p:cNvPr>
          <p:cNvSpPr txBox="1"/>
          <p:nvPr/>
        </p:nvSpPr>
        <p:spPr>
          <a:xfrm>
            <a:off x="342900" y="629920"/>
            <a:ext cx="4411980" cy="461665"/>
          </a:xfrm>
          <a:prstGeom prst="rect">
            <a:avLst/>
          </a:prstGeom>
          <a:noFill/>
        </p:spPr>
        <p:txBody>
          <a:bodyPr wrap="square" rtlCol="0">
            <a:spAutoFit/>
          </a:bodyPr>
          <a:lstStyle/>
          <a:p>
            <a:r>
              <a:rPr lang="sv-SE" sz="2400" b="1" dirty="0"/>
              <a:t>Nämnden för funktionsstöd</a:t>
            </a:r>
          </a:p>
        </p:txBody>
      </p:sp>
    </p:spTree>
    <p:extLst>
      <p:ext uri="{BB962C8B-B14F-4D97-AF65-F5344CB8AC3E}">
        <p14:creationId xmlns:p14="http://schemas.microsoft.com/office/powerpoint/2010/main" val="2110770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B07798-190B-4250-92B3-675082F6CA8D}"/>
              </a:ext>
            </a:extLst>
          </p:cNvPr>
          <p:cNvGraphicFramePr/>
          <p:nvPr/>
        </p:nvGraphicFramePr>
        <p:xfrm>
          <a:off x="600075" y="540808"/>
          <a:ext cx="11249025" cy="5776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ruta 2">
            <a:extLst>
              <a:ext uri="{FF2B5EF4-FFF2-40B4-BE49-F238E27FC236}">
                <a16:creationId xmlns:a16="http://schemas.microsoft.com/office/drawing/2014/main" id="{4CEA9660-2D26-4CA0-8284-271654B400B1}"/>
              </a:ext>
            </a:extLst>
          </p:cNvPr>
          <p:cNvSpPr txBox="1"/>
          <p:nvPr/>
        </p:nvSpPr>
        <p:spPr>
          <a:xfrm>
            <a:off x="851785" y="3735923"/>
            <a:ext cx="1796143" cy="461665"/>
          </a:xfrm>
          <a:prstGeom prst="rect">
            <a:avLst/>
          </a:prstGeom>
          <a:noFill/>
          <a:ln>
            <a:solidFill>
              <a:schemeClr val="accent3"/>
            </a:solidFill>
          </a:ln>
        </p:spPr>
        <p:txBody>
          <a:bodyPr wrap="square" rtlCol="0">
            <a:spAutoFit/>
          </a:bodyPr>
          <a:lstStyle/>
          <a:p>
            <a:r>
              <a:rPr lang="sv-SE" sz="1200" dirty="0"/>
              <a:t>EC = Enhetschef</a:t>
            </a:r>
          </a:p>
          <a:p>
            <a:r>
              <a:rPr lang="sv-SE" sz="1200" dirty="0"/>
              <a:t>GC = Gruppchef</a:t>
            </a:r>
          </a:p>
        </p:txBody>
      </p:sp>
      <p:sp>
        <p:nvSpPr>
          <p:cNvPr id="4" name="textruta 3">
            <a:extLst>
              <a:ext uri="{FF2B5EF4-FFF2-40B4-BE49-F238E27FC236}">
                <a16:creationId xmlns:a16="http://schemas.microsoft.com/office/drawing/2014/main" id="{DF76077E-555F-4F9B-9C8D-5B9DF46A3D04}"/>
              </a:ext>
            </a:extLst>
          </p:cNvPr>
          <p:cNvSpPr txBox="1"/>
          <p:nvPr/>
        </p:nvSpPr>
        <p:spPr>
          <a:xfrm>
            <a:off x="529568" y="540808"/>
            <a:ext cx="4236720" cy="461665"/>
          </a:xfrm>
          <a:prstGeom prst="rect">
            <a:avLst/>
          </a:prstGeom>
          <a:noFill/>
        </p:spPr>
        <p:txBody>
          <a:bodyPr wrap="square" rtlCol="0">
            <a:spAutoFit/>
          </a:bodyPr>
          <a:lstStyle/>
          <a:p>
            <a:r>
              <a:rPr lang="sv-SE" sz="2400" b="1" dirty="0"/>
              <a:t>Socialnämnden Centrum</a:t>
            </a:r>
          </a:p>
        </p:txBody>
      </p:sp>
    </p:spTree>
    <p:extLst>
      <p:ext uri="{BB962C8B-B14F-4D97-AF65-F5344CB8AC3E}">
        <p14:creationId xmlns:p14="http://schemas.microsoft.com/office/powerpoint/2010/main" val="2406258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B07798-190B-4250-92B3-675082F6CA8D}"/>
              </a:ext>
            </a:extLst>
          </p:cNvPr>
          <p:cNvGraphicFramePr/>
          <p:nvPr>
            <p:extLst>
              <p:ext uri="{D42A27DB-BD31-4B8C-83A1-F6EECF244321}">
                <p14:modId xmlns:p14="http://schemas.microsoft.com/office/powerpoint/2010/main" val="2895703541"/>
              </p:ext>
            </p:extLst>
          </p:nvPr>
        </p:nvGraphicFramePr>
        <p:xfrm>
          <a:off x="600075" y="540808"/>
          <a:ext cx="11249025" cy="5776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ruta 2">
            <a:extLst>
              <a:ext uri="{FF2B5EF4-FFF2-40B4-BE49-F238E27FC236}">
                <a16:creationId xmlns:a16="http://schemas.microsoft.com/office/drawing/2014/main" id="{B089C050-57BA-4B21-ADED-11C21BAAA666}"/>
              </a:ext>
            </a:extLst>
          </p:cNvPr>
          <p:cNvSpPr txBox="1"/>
          <p:nvPr/>
        </p:nvSpPr>
        <p:spPr>
          <a:xfrm>
            <a:off x="600075" y="3708400"/>
            <a:ext cx="2031365" cy="369332"/>
          </a:xfrm>
          <a:prstGeom prst="rect">
            <a:avLst/>
          </a:prstGeom>
          <a:noFill/>
          <a:ln>
            <a:solidFill>
              <a:srgbClr val="008391"/>
            </a:solidFill>
          </a:ln>
        </p:spPr>
        <p:txBody>
          <a:bodyPr wrap="square" rtlCol="0">
            <a:spAutoFit/>
          </a:bodyPr>
          <a:lstStyle/>
          <a:p>
            <a:r>
              <a:rPr lang="sv-SE" dirty="0"/>
              <a:t>EC = Enhetschef</a:t>
            </a:r>
          </a:p>
        </p:txBody>
      </p:sp>
      <p:sp>
        <p:nvSpPr>
          <p:cNvPr id="4" name="textruta 3">
            <a:extLst>
              <a:ext uri="{FF2B5EF4-FFF2-40B4-BE49-F238E27FC236}">
                <a16:creationId xmlns:a16="http://schemas.microsoft.com/office/drawing/2014/main" id="{301B1E08-042A-4594-BECB-193E95B0C28F}"/>
              </a:ext>
            </a:extLst>
          </p:cNvPr>
          <p:cNvSpPr txBox="1"/>
          <p:nvPr/>
        </p:nvSpPr>
        <p:spPr>
          <a:xfrm>
            <a:off x="600074" y="540808"/>
            <a:ext cx="3961765" cy="461665"/>
          </a:xfrm>
          <a:prstGeom prst="rect">
            <a:avLst/>
          </a:prstGeom>
          <a:noFill/>
        </p:spPr>
        <p:txBody>
          <a:bodyPr wrap="square" rtlCol="0">
            <a:spAutoFit/>
          </a:bodyPr>
          <a:lstStyle/>
          <a:p>
            <a:r>
              <a:rPr lang="sv-SE" sz="2400" b="1" dirty="0"/>
              <a:t>Socialnämnden Hisingen</a:t>
            </a:r>
          </a:p>
        </p:txBody>
      </p:sp>
    </p:spTree>
    <p:extLst>
      <p:ext uri="{BB962C8B-B14F-4D97-AF65-F5344CB8AC3E}">
        <p14:creationId xmlns:p14="http://schemas.microsoft.com/office/powerpoint/2010/main" val="4279362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B6DD43-B36E-4583-ADE9-025F74F82B73}"/>
              </a:ext>
            </a:extLst>
          </p:cNvPr>
          <p:cNvSpPr>
            <a:spLocks noGrp="1"/>
          </p:cNvSpPr>
          <p:nvPr>
            <p:ph type="title"/>
          </p:nvPr>
        </p:nvSpPr>
        <p:spPr>
          <a:xfrm>
            <a:off x="407988" y="404813"/>
            <a:ext cx="9170279" cy="736959"/>
          </a:xfrm>
          <a:prstGeom prst="rect">
            <a:avLst/>
          </a:prstGeom>
        </p:spPr>
        <p:txBody>
          <a:bodyPr anchor="ctr">
            <a:normAutofit/>
          </a:bodyPr>
          <a:lstStyle/>
          <a:p>
            <a:r>
              <a:rPr lang="sv-SE"/>
              <a:t>Vad ska hända?</a:t>
            </a:r>
          </a:p>
        </p:txBody>
      </p:sp>
      <p:pic>
        <p:nvPicPr>
          <p:cNvPr id="9" name="Platshållare för bild 8" descr="En bild som visar person, åker, byggnad, utomhus&#10;&#10;Automatiskt genererad beskrivning">
            <a:extLst>
              <a:ext uri="{FF2B5EF4-FFF2-40B4-BE49-F238E27FC236}">
                <a16:creationId xmlns:a16="http://schemas.microsoft.com/office/drawing/2014/main" id="{FF605517-13AC-4ACB-A7DE-3E6AEAF3454D}"/>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13699" b="-1"/>
          <a:stretch/>
        </p:blipFill>
        <p:spPr>
          <a:xfrm>
            <a:off x="407988" y="1736729"/>
            <a:ext cx="5400000" cy="4176710"/>
          </a:xfrm>
          <a:prstGeom prst="rect">
            <a:avLst/>
          </a:prstGeom>
          <a:noFill/>
        </p:spPr>
      </p:pic>
      <p:sp>
        <p:nvSpPr>
          <p:cNvPr id="3" name="Platshållare för innehåll 2">
            <a:extLst>
              <a:ext uri="{FF2B5EF4-FFF2-40B4-BE49-F238E27FC236}">
                <a16:creationId xmlns:a16="http://schemas.microsoft.com/office/drawing/2014/main" id="{C4834485-017D-411B-94C4-BCA2C5267B81}"/>
              </a:ext>
            </a:extLst>
          </p:cNvPr>
          <p:cNvSpPr>
            <a:spLocks noGrp="1"/>
          </p:cNvSpPr>
          <p:nvPr>
            <p:ph sz="half" idx="2"/>
          </p:nvPr>
        </p:nvSpPr>
        <p:spPr>
          <a:xfrm>
            <a:off x="6379250" y="1736729"/>
            <a:ext cx="5400000" cy="4176710"/>
          </a:xfrm>
          <a:prstGeom prst="rect">
            <a:avLst/>
          </a:prstGeom>
        </p:spPr>
        <p:txBody>
          <a:bodyPr vert="horz" lIns="0" tIns="0" rIns="0" bIns="0" rtlCol="0">
            <a:normAutofit/>
          </a:bodyPr>
          <a:lstStyle/>
          <a:p>
            <a:pPr marL="229870" indent="-229870"/>
            <a:r>
              <a:rPr lang="sv-SE" dirty="0"/>
              <a:t>Stadsdelarna och Social resursförvaltning ska avvecklas och ersättas med facknämnder vid årsskiftet.</a:t>
            </a:r>
          </a:p>
          <a:p>
            <a:pPr marL="229870" indent="-229870"/>
            <a:r>
              <a:rPr lang="sv-SE" dirty="0"/>
              <a:t>Alla verksamheter, medarbetare och resurser i stadsdelarna och Social resursförvaltning ska vara överlämnade och ha en ny organisatorisk tillhörighet vid årsskiftet.</a:t>
            </a:r>
          </a:p>
          <a:p>
            <a:pPr marL="229870" indent="-229870"/>
            <a:r>
              <a:rPr lang="sv-SE" dirty="0"/>
              <a:t>Detta är den största omorganisationen i staden på 30 år – den ska vi göra tillsammans!</a:t>
            </a:r>
          </a:p>
          <a:p>
            <a:pPr marL="229870" indent="-229870"/>
            <a:endParaRPr lang="sv-SE" dirty="0"/>
          </a:p>
        </p:txBody>
      </p:sp>
    </p:spTree>
    <p:extLst>
      <p:ext uri="{BB962C8B-B14F-4D97-AF65-F5344CB8AC3E}">
        <p14:creationId xmlns:p14="http://schemas.microsoft.com/office/powerpoint/2010/main" val="1766692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B07798-190B-4250-92B3-675082F6CA8D}"/>
              </a:ext>
            </a:extLst>
          </p:cNvPr>
          <p:cNvGraphicFramePr/>
          <p:nvPr/>
        </p:nvGraphicFramePr>
        <p:xfrm>
          <a:off x="600075" y="221382"/>
          <a:ext cx="11249025" cy="6212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ruta 2">
            <a:extLst>
              <a:ext uri="{FF2B5EF4-FFF2-40B4-BE49-F238E27FC236}">
                <a16:creationId xmlns:a16="http://schemas.microsoft.com/office/drawing/2014/main" id="{024C3F50-9025-4A1F-AF1C-29ACF608F89C}"/>
              </a:ext>
            </a:extLst>
          </p:cNvPr>
          <p:cNvSpPr txBox="1"/>
          <p:nvPr/>
        </p:nvSpPr>
        <p:spPr>
          <a:xfrm>
            <a:off x="782320" y="3616960"/>
            <a:ext cx="2397760" cy="369332"/>
          </a:xfrm>
          <a:prstGeom prst="rect">
            <a:avLst/>
          </a:prstGeom>
          <a:noFill/>
          <a:ln>
            <a:solidFill>
              <a:schemeClr val="accent5"/>
            </a:solidFill>
          </a:ln>
        </p:spPr>
        <p:txBody>
          <a:bodyPr wrap="square" rtlCol="0">
            <a:spAutoFit/>
          </a:bodyPr>
          <a:lstStyle/>
          <a:p>
            <a:r>
              <a:rPr lang="sv-SE" dirty="0"/>
              <a:t>EC = Enhetschef</a:t>
            </a:r>
          </a:p>
        </p:txBody>
      </p:sp>
      <p:sp>
        <p:nvSpPr>
          <p:cNvPr id="4" name="textruta 3">
            <a:extLst>
              <a:ext uri="{FF2B5EF4-FFF2-40B4-BE49-F238E27FC236}">
                <a16:creationId xmlns:a16="http://schemas.microsoft.com/office/drawing/2014/main" id="{D63DD25E-575F-4FB2-A0E9-549DFC2D7346}"/>
              </a:ext>
            </a:extLst>
          </p:cNvPr>
          <p:cNvSpPr txBox="1"/>
          <p:nvPr/>
        </p:nvSpPr>
        <p:spPr>
          <a:xfrm>
            <a:off x="600075" y="424392"/>
            <a:ext cx="3995420" cy="461665"/>
          </a:xfrm>
          <a:prstGeom prst="rect">
            <a:avLst/>
          </a:prstGeom>
          <a:noFill/>
        </p:spPr>
        <p:txBody>
          <a:bodyPr wrap="square" rtlCol="0">
            <a:spAutoFit/>
          </a:bodyPr>
          <a:lstStyle/>
          <a:p>
            <a:r>
              <a:rPr lang="sv-SE" sz="2400" b="1" dirty="0"/>
              <a:t>Socialnämnden Nordost</a:t>
            </a:r>
          </a:p>
        </p:txBody>
      </p:sp>
    </p:spTree>
    <p:extLst>
      <p:ext uri="{BB962C8B-B14F-4D97-AF65-F5344CB8AC3E}">
        <p14:creationId xmlns:p14="http://schemas.microsoft.com/office/powerpoint/2010/main" val="332033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B07798-190B-4250-92B3-675082F6CA8D}"/>
              </a:ext>
            </a:extLst>
          </p:cNvPr>
          <p:cNvGraphicFramePr/>
          <p:nvPr>
            <p:extLst>
              <p:ext uri="{D42A27DB-BD31-4B8C-83A1-F6EECF244321}">
                <p14:modId xmlns:p14="http://schemas.microsoft.com/office/powerpoint/2010/main" val="435876778"/>
              </p:ext>
            </p:extLst>
          </p:nvPr>
        </p:nvGraphicFramePr>
        <p:xfrm>
          <a:off x="600075" y="540808"/>
          <a:ext cx="11249025" cy="5776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ruta 2">
            <a:extLst>
              <a:ext uri="{FF2B5EF4-FFF2-40B4-BE49-F238E27FC236}">
                <a16:creationId xmlns:a16="http://schemas.microsoft.com/office/drawing/2014/main" id="{729033E7-7012-4AD6-A996-80A95802136A}"/>
              </a:ext>
            </a:extLst>
          </p:cNvPr>
          <p:cNvSpPr txBox="1"/>
          <p:nvPr/>
        </p:nvSpPr>
        <p:spPr>
          <a:xfrm>
            <a:off x="851785" y="3735923"/>
            <a:ext cx="1796143" cy="461665"/>
          </a:xfrm>
          <a:prstGeom prst="rect">
            <a:avLst/>
          </a:prstGeom>
          <a:noFill/>
          <a:ln>
            <a:solidFill>
              <a:schemeClr val="accent3"/>
            </a:solidFill>
          </a:ln>
        </p:spPr>
        <p:txBody>
          <a:bodyPr wrap="square" rtlCol="0">
            <a:spAutoFit/>
          </a:bodyPr>
          <a:lstStyle/>
          <a:p>
            <a:r>
              <a:rPr lang="sv-SE" sz="1200" dirty="0"/>
              <a:t>EC = Enhetschef</a:t>
            </a:r>
          </a:p>
          <a:p>
            <a:r>
              <a:rPr lang="sv-SE" sz="1200" dirty="0"/>
              <a:t>GC = Gruppchef</a:t>
            </a:r>
          </a:p>
        </p:txBody>
      </p:sp>
      <p:sp>
        <p:nvSpPr>
          <p:cNvPr id="4" name="textruta 3">
            <a:extLst>
              <a:ext uri="{FF2B5EF4-FFF2-40B4-BE49-F238E27FC236}">
                <a16:creationId xmlns:a16="http://schemas.microsoft.com/office/drawing/2014/main" id="{69E3A2A7-BC39-47F2-BC4F-85D7BCDDCDAF}"/>
              </a:ext>
            </a:extLst>
          </p:cNvPr>
          <p:cNvSpPr txBox="1"/>
          <p:nvPr/>
        </p:nvSpPr>
        <p:spPr>
          <a:xfrm>
            <a:off x="477520" y="426720"/>
            <a:ext cx="4185920" cy="461665"/>
          </a:xfrm>
          <a:prstGeom prst="rect">
            <a:avLst/>
          </a:prstGeom>
          <a:noFill/>
        </p:spPr>
        <p:txBody>
          <a:bodyPr wrap="square" rtlCol="0">
            <a:spAutoFit/>
          </a:bodyPr>
          <a:lstStyle/>
          <a:p>
            <a:r>
              <a:rPr lang="sv-SE" sz="2400" b="1" dirty="0"/>
              <a:t>Socialnämnden Sydväst</a:t>
            </a:r>
          </a:p>
        </p:txBody>
      </p:sp>
    </p:spTree>
    <p:extLst>
      <p:ext uri="{BB962C8B-B14F-4D97-AF65-F5344CB8AC3E}">
        <p14:creationId xmlns:p14="http://schemas.microsoft.com/office/powerpoint/2010/main" val="19828616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479A17-F015-4323-94C3-D5FB522E8EDA}"/>
              </a:ext>
            </a:extLst>
          </p:cNvPr>
          <p:cNvSpPr>
            <a:spLocks noGrp="1"/>
          </p:cNvSpPr>
          <p:nvPr>
            <p:ph type="title"/>
          </p:nvPr>
        </p:nvSpPr>
        <p:spPr/>
        <p:txBody>
          <a:bodyPr/>
          <a:lstStyle/>
          <a:p>
            <a:endParaRPr lang="sv-SE" dirty="0"/>
          </a:p>
        </p:txBody>
      </p:sp>
      <p:sp>
        <p:nvSpPr>
          <p:cNvPr id="3" name="Platshållare för innehåll 2">
            <a:extLst>
              <a:ext uri="{FF2B5EF4-FFF2-40B4-BE49-F238E27FC236}">
                <a16:creationId xmlns:a16="http://schemas.microsoft.com/office/drawing/2014/main" id="{BE5004E6-CEC4-4611-AA78-D965442F5D3E}"/>
              </a:ext>
            </a:extLst>
          </p:cNvPr>
          <p:cNvSpPr>
            <a:spLocks noGrp="1"/>
          </p:cNvSpPr>
          <p:nvPr>
            <p:ph idx="11"/>
          </p:nvPr>
        </p:nvSpPr>
        <p:spPr/>
        <p:txBody>
          <a:bodyPr/>
          <a:lstStyle/>
          <a:p>
            <a:endParaRPr lang="sv-SE" dirty="0"/>
          </a:p>
          <a:p>
            <a:endParaRPr lang="sv-SE" dirty="0"/>
          </a:p>
          <a:p>
            <a:endParaRPr lang="sv-SE" dirty="0"/>
          </a:p>
          <a:p>
            <a:endParaRPr lang="sv-SE" dirty="0"/>
          </a:p>
          <a:p>
            <a:endParaRPr lang="sv-SE" dirty="0"/>
          </a:p>
          <a:p>
            <a:r>
              <a:rPr lang="sv-SE" dirty="0"/>
              <a:t>Dessa geografiska områden utgör grunden för samverkan med andra nämnder inom frågor som lokalt trygghetsarbete, samverkan med civilsamhället, sociala erfarenheter i samhällsplaneringen, folkhälsoarbete, lokalt demokratiarbete m.m. </a:t>
            </a:r>
          </a:p>
          <a:p>
            <a:r>
              <a:rPr lang="sv-SE" dirty="0"/>
              <a:t>Socialnämnderna samordnar arbetet inom ovanstående områden men det fråntar inte andra nämnder deras ansvar.</a:t>
            </a:r>
          </a:p>
          <a:p>
            <a:pPr marL="0" indent="0">
              <a:buNone/>
            </a:pPr>
            <a:endParaRPr lang="sv-SE" dirty="0"/>
          </a:p>
        </p:txBody>
      </p:sp>
      <p:sp>
        <p:nvSpPr>
          <p:cNvPr id="4" name="Rubrik 1">
            <a:extLst>
              <a:ext uri="{FF2B5EF4-FFF2-40B4-BE49-F238E27FC236}">
                <a16:creationId xmlns:a16="http://schemas.microsoft.com/office/drawing/2014/main" id="{6236F48E-0C9A-4947-8AB7-11E718D6BBCC}"/>
              </a:ext>
            </a:extLst>
          </p:cNvPr>
          <p:cNvSpPr txBox="1">
            <a:spLocks/>
          </p:cNvSpPr>
          <p:nvPr/>
        </p:nvSpPr>
        <p:spPr>
          <a:xfrm>
            <a:off x="407988" y="404813"/>
            <a:ext cx="9506574" cy="736959"/>
          </a:xfrm>
          <a:prstGeom prst="rect">
            <a:avLst/>
          </a:prstGeom>
        </p:spPr>
        <p:txBody>
          <a:bodyPr vert="horz" lIns="0" tIns="45720" rIns="0" bIns="45720" rtlCol="0" anchor="ctr">
            <a:normAutofit fontScale="92500" lnSpcReduction="20000"/>
          </a:bodyPr>
          <a:lst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a:lstStyle>
          <a:p>
            <a:endParaRPr lang="sv-SE" dirty="0"/>
          </a:p>
          <a:p>
            <a:r>
              <a:rPr lang="sv-SE" dirty="0"/>
              <a:t>Geografisk indelning socialnämnderna</a:t>
            </a:r>
          </a:p>
          <a:p>
            <a:endParaRPr lang="sv-SE" dirty="0"/>
          </a:p>
        </p:txBody>
      </p:sp>
      <p:graphicFrame>
        <p:nvGraphicFramePr>
          <p:cNvPr id="6" name="Tabell 5">
            <a:extLst>
              <a:ext uri="{FF2B5EF4-FFF2-40B4-BE49-F238E27FC236}">
                <a16:creationId xmlns:a16="http://schemas.microsoft.com/office/drawing/2014/main" id="{7E842D70-4913-4DEF-B782-B1BD10B4435E}"/>
              </a:ext>
            </a:extLst>
          </p:cNvPr>
          <p:cNvGraphicFramePr>
            <a:graphicFrameLocks noGrp="1"/>
          </p:cNvGraphicFramePr>
          <p:nvPr>
            <p:extLst>
              <p:ext uri="{D42A27DB-BD31-4B8C-83A1-F6EECF244321}">
                <p14:modId xmlns:p14="http://schemas.microsoft.com/office/powerpoint/2010/main" val="1127933407"/>
              </p:ext>
            </p:extLst>
          </p:nvPr>
        </p:nvGraphicFramePr>
        <p:xfrm>
          <a:off x="1227183" y="1738313"/>
          <a:ext cx="5671457" cy="1763485"/>
        </p:xfrm>
        <a:graphic>
          <a:graphicData uri="http://schemas.openxmlformats.org/drawingml/2006/table">
            <a:tbl>
              <a:tblPr firstRow="1" firstCol="1" bandRow="1">
                <a:tableStyleId>{F2DE63D5-997A-4646-A377-4702673A728D}</a:tableStyleId>
              </a:tblPr>
              <a:tblGrid>
                <a:gridCol w="1699115">
                  <a:extLst>
                    <a:ext uri="{9D8B030D-6E8A-4147-A177-3AD203B41FA5}">
                      <a16:colId xmlns:a16="http://schemas.microsoft.com/office/drawing/2014/main" val="957914178"/>
                    </a:ext>
                  </a:extLst>
                </a:gridCol>
                <a:gridCol w="3972342">
                  <a:extLst>
                    <a:ext uri="{9D8B030D-6E8A-4147-A177-3AD203B41FA5}">
                      <a16:colId xmlns:a16="http://schemas.microsoft.com/office/drawing/2014/main" val="4022070071"/>
                    </a:ext>
                  </a:extLst>
                </a:gridCol>
              </a:tblGrid>
              <a:tr h="352697">
                <a:tc>
                  <a:txBody>
                    <a:bodyPr/>
                    <a:lstStyle/>
                    <a:p>
                      <a:pPr>
                        <a:lnSpc>
                          <a:spcPct val="115000"/>
                        </a:lnSpc>
                        <a:spcAft>
                          <a:spcPts val="0"/>
                        </a:spcAft>
                      </a:pPr>
                      <a:r>
                        <a:rPr lang="sv-SE" sz="1400" dirty="0">
                          <a:effectLst/>
                        </a:rPr>
                        <a:t>Stadsområde</a:t>
                      </a:r>
                      <a:endParaRPr lang="sv-SE"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v-SE" sz="1400">
                          <a:effectLst/>
                        </a:rPr>
                        <a:t>Nuvarande stadsdelsnämnder</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12342811"/>
                  </a:ext>
                </a:extLst>
              </a:tr>
              <a:tr h="352697">
                <a:tc>
                  <a:txBody>
                    <a:bodyPr/>
                    <a:lstStyle/>
                    <a:p>
                      <a:pPr>
                        <a:lnSpc>
                          <a:spcPct val="115000"/>
                        </a:lnSpc>
                        <a:spcAft>
                          <a:spcPts val="0"/>
                        </a:spcAft>
                      </a:pPr>
                      <a:r>
                        <a:rPr lang="sv-SE" sz="1400" dirty="0">
                          <a:effectLst/>
                        </a:rPr>
                        <a:t>Hisingen</a:t>
                      </a:r>
                      <a:endParaRPr lang="sv-SE"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v-SE" sz="1400" dirty="0">
                          <a:effectLst/>
                        </a:rPr>
                        <a:t>Lundby, Norra Hisingen och Västra Hisingen</a:t>
                      </a:r>
                      <a:endParaRPr lang="sv-SE"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2823305"/>
                  </a:ext>
                </a:extLst>
              </a:tr>
              <a:tr h="352697">
                <a:tc>
                  <a:txBody>
                    <a:bodyPr/>
                    <a:lstStyle/>
                    <a:p>
                      <a:pPr>
                        <a:lnSpc>
                          <a:spcPct val="115000"/>
                        </a:lnSpc>
                        <a:spcAft>
                          <a:spcPts val="0"/>
                        </a:spcAft>
                      </a:pPr>
                      <a:r>
                        <a:rPr lang="sv-SE" sz="1400" dirty="0">
                          <a:effectLst/>
                        </a:rPr>
                        <a:t>Centrum</a:t>
                      </a:r>
                      <a:endParaRPr lang="sv-SE"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v-SE" sz="1400" dirty="0">
                          <a:effectLst/>
                        </a:rPr>
                        <a:t>Centrum, Majorna-Linné och Örgryte-Härlanda</a:t>
                      </a:r>
                      <a:endParaRPr lang="sv-SE"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0365578"/>
                  </a:ext>
                </a:extLst>
              </a:tr>
              <a:tr h="352697">
                <a:tc>
                  <a:txBody>
                    <a:bodyPr/>
                    <a:lstStyle/>
                    <a:p>
                      <a:pPr>
                        <a:lnSpc>
                          <a:spcPct val="115000"/>
                        </a:lnSpc>
                        <a:spcAft>
                          <a:spcPts val="0"/>
                        </a:spcAft>
                      </a:pPr>
                      <a:r>
                        <a:rPr lang="sv-SE" sz="1400">
                          <a:effectLst/>
                        </a:rPr>
                        <a:t>Sydväst</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v-SE" sz="1400">
                          <a:effectLst/>
                        </a:rPr>
                        <a:t>Askim-Frölunda-Högsbo och Västra Göteborg</a:t>
                      </a:r>
                      <a:endParaRPr lang="sv-SE"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319755"/>
                  </a:ext>
                </a:extLst>
              </a:tr>
              <a:tr h="352697">
                <a:tc>
                  <a:txBody>
                    <a:bodyPr/>
                    <a:lstStyle/>
                    <a:p>
                      <a:pPr>
                        <a:lnSpc>
                          <a:spcPct val="115000"/>
                        </a:lnSpc>
                        <a:spcAft>
                          <a:spcPts val="0"/>
                        </a:spcAft>
                      </a:pPr>
                      <a:r>
                        <a:rPr lang="sv-SE" sz="1400" dirty="0">
                          <a:effectLst/>
                        </a:rPr>
                        <a:t>Nordost</a:t>
                      </a:r>
                      <a:endParaRPr lang="sv-SE"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15000"/>
                        </a:lnSpc>
                        <a:spcAft>
                          <a:spcPts val="0"/>
                        </a:spcAft>
                      </a:pPr>
                      <a:r>
                        <a:rPr lang="sv-SE" sz="1400" dirty="0">
                          <a:effectLst/>
                        </a:rPr>
                        <a:t>Angered och Östra Göteborg</a:t>
                      </a:r>
                      <a:endParaRPr lang="sv-SE"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52327365"/>
                  </a:ext>
                </a:extLst>
              </a:tr>
            </a:tbl>
          </a:graphicData>
        </a:graphic>
      </p:graphicFrame>
    </p:spTree>
    <p:extLst>
      <p:ext uri="{BB962C8B-B14F-4D97-AF65-F5344CB8AC3E}">
        <p14:creationId xmlns:p14="http://schemas.microsoft.com/office/powerpoint/2010/main" val="467701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D975E6-697B-40F3-ADBF-0E88B523D0D8}"/>
              </a:ext>
            </a:extLst>
          </p:cNvPr>
          <p:cNvSpPr>
            <a:spLocks noGrp="1"/>
          </p:cNvSpPr>
          <p:nvPr>
            <p:ph type="title"/>
          </p:nvPr>
        </p:nvSpPr>
        <p:spPr/>
        <p:txBody>
          <a:bodyPr/>
          <a:lstStyle/>
          <a:p>
            <a:r>
              <a:rPr lang="sv-SE" dirty="0"/>
              <a:t>Fyra regionala socialnämnder</a:t>
            </a:r>
          </a:p>
        </p:txBody>
      </p:sp>
      <p:sp>
        <p:nvSpPr>
          <p:cNvPr id="3" name="Platshållare för innehåll 2">
            <a:extLst>
              <a:ext uri="{FF2B5EF4-FFF2-40B4-BE49-F238E27FC236}">
                <a16:creationId xmlns:a16="http://schemas.microsoft.com/office/drawing/2014/main" id="{F23AC397-FFB9-42DB-981C-BB7321254914}"/>
              </a:ext>
            </a:extLst>
          </p:cNvPr>
          <p:cNvSpPr>
            <a:spLocks noGrp="1"/>
          </p:cNvSpPr>
          <p:nvPr>
            <p:ph sz="half" idx="10"/>
          </p:nvPr>
        </p:nvSpPr>
        <p:spPr/>
        <p:txBody>
          <a:bodyPr/>
          <a:lstStyle/>
          <a:p>
            <a:r>
              <a:rPr lang="sv-SE" dirty="0"/>
              <a:t>Socialförvaltningen Centrum, Nordost, Sydväst och Hisingen</a:t>
            </a:r>
          </a:p>
          <a:p>
            <a:r>
              <a:rPr lang="sv-SE" dirty="0"/>
              <a:t>700-900 medarbetare i varje nämnd</a:t>
            </a:r>
          </a:p>
          <a:p>
            <a:r>
              <a:rPr lang="sv-SE" dirty="0"/>
              <a:t>Socialnämnd Centrum tar över följande från social resursnämnd: verksamhetsområdet Stöd till familjer och individer, verksamhetsområdet Integration samt Socialjouren</a:t>
            </a:r>
          </a:p>
          <a:p>
            <a:r>
              <a:rPr lang="sv-SE" dirty="0"/>
              <a:t>Socialnämnd Sydväst tar över Boendeverksamheten från Social resursnämnd</a:t>
            </a:r>
          </a:p>
          <a:p>
            <a:pPr marL="0" indent="0">
              <a:buNone/>
            </a:pPr>
            <a:endParaRPr lang="sv-SE" dirty="0"/>
          </a:p>
          <a:p>
            <a:endParaRPr lang="sv-SE" dirty="0"/>
          </a:p>
        </p:txBody>
      </p:sp>
      <p:pic>
        <p:nvPicPr>
          <p:cNvPr id="5" name="Bildobjekt 4">
            <a:extLst>
              <a:ext uri="{FF2B5EF4-FFF2-40B4-BE49-F238E27FC236}">
                <a16:creationId xmlns:a16="http://schemas.microsoft.com/office/drawing/2014/main" id="{54391A5F-D989-480C-9E56-C295CA57D928}"/>
              </a:ext>
            </a:extLst>
          </p:cNvPr>
          <p:cNvPicPr>
            <a:picLocks noChangeAspect="1"/>
          </p:cNvPicPr>
          <p:nvPr/>
        </p:nvPicPr>
        <p:blipFill>
          <a:blip r:embed="rId2"/>
          <a:stretch>
            <a:fillRect/>
          </a:stretch>
        </p:blipFill>
        <p:spPr>
          <a:xfrm>
            <a:off x="7332873" y="1755235"/>
            <a:ext cx="4176122" cy="4176122"/>
          </a:xfrm>
          <a:prstGeom prst="rect">
            <a:avLst/>
          </a:prstGeom>
        </p:spPr>
      </p:pic>
    </p:spTree>
    <p:extLst>
      <p:ext uri="{BB962C8B-B14F-4D97-AF65-F5344CB8AC3E}">
        <p14:creationId xmlns:p14="http://schemas.microsoft.com/office/powerpoint/2010/main" val="3145727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38998-F396-433D-BD3B-0B7A6F3B0733}"/>
              </a:ext>
            </a:extLst>
          </p:cNvPr>
          <p:cNvSpPr>
            <a:spLocks noGrp="1"/>
          </p:cNvSpPr>
          <p:nvPr>
            <p:ph type="title"/>
          </p:nvPr>
        </p:nvSpPr>
        <p:spPr/>
        <p:txBody>
          <a:bodyPr>
            <a:normAutofit fontScale="90000"/>
          </a:bodyPr>
          <a:lstStyle/>
          <a:p>
            <a:r>
              <a:rPr lang="sv-SE" dirty="0"/>
              <a:t>Vad går till vilken förvaltning (beslut i KF 14 maj)</a:t>
            </a:r>
          </a:p>
        </p:txBody>
      </p:sp>
      <p:sp>
        <p:nvSpPr>
          <p:cNvPr id="3" name="Platshållare för innehåll 2">
            <a:extLst>
              <a:ext uri="{FF2B5EF4-FFF2-40B4-BE49-F238E27FC236}">
                <a16:creationId xmlns:a16="http://schemas.microsoft.com/office/drawing/2014/main" id="{60120977-77C7-47D4-8FBF-89C57690218C}"/>
              </a:ext>
            </a:extLst>
          </p:cNvPr>
          <p:cNvSpPr>
            <a:spLocks noGrp="1"/>
          </p:cNvSpPr>
          <p:nvPr>
            <p:ph sz="half" idx="10"/>
          </p:nvPr>
        </p:nvSpPr>
        <p:spPr/>
        <p:txBody>
          <a:bodyPr/>
          <a:lstStyle/>
          <a:p>
            <a:r>
              <a:rPr lang="sv-SE" dirty="0"/>
              <a:t>Kulturskolan =&gt; grundskolenämnden</a:t>
            </a:r>
          </a:p>
          <a:p>
            <a:r>
              <a:rPr lang="sv-SE" dirty="0"/>
              <a:t>Medborgarkontoren =&gt; nämnden för konsument- och medborgarservice</a:t>
            </a:r>
          </a:p>
          <a:p>
            <a:r>
              <a:rPr lang="sv-SE" dirty="0"/>
              <a:t>Jämlik stad =&gt;stadsledningskontoret</a:t>
            </a:r>
          </a:p>
          <a:p>
            <a:r>
              <a:rPr lang="sv-SE" dirty="0"/>
              <a:t>Blå stället samt planerade kulturhus i Bergsjön och Backaplan =&gt; kulturnämnden (de har redan Frölunda kulturhus och Kåken)</a:t>
            </a:r>
          </a:p>
          <a:p>
            <a:endParaRPr lang="sv-SE" dirty="0"/>
          </a:p>
        </p:txBody>
      </p:sp>
      <p:pic>
        <p:nvPicPr>
          <p:cNvPr id="6" name="Platshållare för bild 5" descr="En bild som visar person, barn, leker, ung&#10;&#10;Automatiskt genererad beskrivning">
            <a:extLst>
              <a:ext uri="{FF2B5EF4-FFF2-40B4-BE49-F238E27FC236}">
                <a16:creationId xmlns:a16="http://schemas.microsoft.com/office/drawing/2014/main" id="{B2860EC2-C337-459F-A483-67886BB5CD7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6667" r="16667"/>
          <a:stretch>
            <a:fillRect/>
          </a:stretch>
        </p:blipFill>
        <p:spPr/>
      </p:pic>
    </p:spTree>
    <p:extLst>
      <p:ext uri="{BB962C8B-B14F-4D97-AF65-F5344CB8AC3E}">
        <p14:creationId xmlns:p14="http://schemas.microsoft.com/office/powerpoint/2010/main" val="718452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7F6AE83-1786-488B-8F2A-3BD0E62A49EE}"/>
              </a:ext>
            </a:extLst>
          </p:cNvPr>
          <p:cNvSpPr>
            <a:spLocks noGrp="1"/>
          </p:cNvSpPr>
          <p:nvPr>
            <p:ph type="title"/>
          </p:nvPr>
        </p:nvSpPr>
        <p:spPr>
          <a:xfrm>
            <a:off x="407988" y="404813"/>
            <a:ext cx="9170279" cy="736959"/>
          </a:xfrm>
          <a:prstGeom prst="rect">
            <a:avLst/>
          </a:prstGeom>
        </p:spPr>
        <p:txBody>
          <a:bodyPr anchor="ctr">
            <a:normAutofit/>
          </a:bodyPr>
          <a:lstStyle/>
          <a:p>
            <a:r>
              <a:rPr lang="sv-SE" dirty="0"/>
              <a:t>Till alla medarbetare</a:t>
            </a:r>
          </a:p>
        </p:txBody>
      </p:sp>
      <p:sp>
        <p:nvSpPr>
          <p:cNvPr id="7" name="Platshållare för innehåll 6">
            <a:extLst>
              <a:ext uri="{FF2B5EF4-FFF2-40B4-BE49-F238E27FC236}">
                <a16:creationId xmlns:a16="http://schemas.microsoft.com/office/drawing/2014/main" id="{D71FDB6C-F57D-4FCB-B6DF-1F5D5E7FE6EA}"/>
              </a:ext>
            </a:extLst>
          </p:cNvPr>
          <p:cNvSpPr>
            <a:spLocks noGrp="1"/>
          </p:cNvSpPr>
          <p:nvPr>
            <p:ph sz="half" idx="1"/>
          </p:nvPr>
        </p:nvSpPr>
        <p:spPr>
          <a:xfrm>
            <a:off x="407988" y="1736729"/>
            <a:ext cx="5400000" cy="4176710"/>
          </a:xfrm>
          <a:prstGeom prst="rect">
            <a:avLst/>
          </a:prstGeom>
        </p:spPr>
        <p:txBody>
          <a:bodyPr>
            <a:normAutofit/>
          </a:bodyPr>
          <a:lstStyle/>
          <a:p>
            <a:pPr fontAlgn="base"/>
            <a:r>
              <a:rPr lang="sv-SE" dirty="0"/>
              <a:t>Du är viktig för att vi ska ha fokus på grunduppdraget och att de vi är till för får den service som de har rätt till. De ska märka så lite som möjligt av omorganisationen i sin vardag. </a:t>
            </a:r>
          </a:p>
          <a:p>
            <a:pPr fontAlgn="base"/>
            <a:r>
              <a:rPr lang="sv-SE" dirty="0"/>
              <a:t>Tillsammans hjälps vi åt i förändringen. </a:t>
            </a:r>
          </a:p>
          <a:p>
            <a:pPr fontAlgn="base"/>
            <a:r>
              <a:rPr lang="sv-SE" dirty="0"/>
              <a:t>Det är förvaltningsledningar och de centrala stödfunktionerna som berörs mest. De allra flesta i organisationen som är anställda sista december 2020) förs över direkt till ny förvaltning vid årsskiftet. </a:t>
            </a:r>
          </a:p>
          <a:p>
            <a:endParaRPr lang="sv-SE" dirty="0"/>
          </a:p>
        </p:txBody>
      </p:sp>
      <p:pic>
        <p:nvPicPr>
          <p:cNvPr id="8" name="Platshållare för bild 5" descr="En bild som visar person, byggnad, stängsel, utomhus&#10;&#10;Automatiskt genererad beskrivning">
            <a:extLst>
              <a:ext uri="{FF2B5EF4-FFF2-40B4-BE49-F238E27FC236}">
                <a16:creationId xmlns:a16="http://schemas.microsoft.com/office/drawing/2014/main" id="{9E031DDA-613C-43D0-8132-9E89C7D86BA1}"/>
              </a:ext>
            </a:extLst>
          </p:cNvPr>
          <p:cNvPicPr>
            <a:picLocks noChangeAspect="1"/>
          </p:cNvPicPr>
          <p:nvPr/>
        </p:nvPicPr>
        <p:blipFill rotWithShape="1">
          <a:blip r:embed="rId2">
            <a:extLst>
              <a:ext uri="{28A0092B-C50C-407E-A947-70E740481C1C}">
                <a14:useLocalDpi xmlns:a14="http://schemas.microsoft.com/office/drawing/2010/main" val="0"/>
              </a:ext>
            </a:extLst>
          </a:blip>
          <a:srcRect l="25674" r="9683" b="2"/>
          <a:stretch/>
        </p:blipFill>
        <p:spPr>
          <a:xfrm>
            <a:off x="6379250" y="1736729"/>
            <a:ext cx="5400000" cy="4176710"/>
          </a:xfrm>
          <a:prstGeom prst="rect">
            <a:avLst/>
          </a:prstGeom>
          <a:noFill/>
        </p:spPr>
      </p:pic>
    </p:spTree>
    <p:extLst>
      <p:ext uri="{BB962C8B-B14F-4D97-AF65-F5344CB8AC3E}">
        <p14:creationId xmlns:p14="http://schemas.microsoft.com/office/powerpoint/2010/main" val="1295182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ABD03C4-F6DE-45B7-BBB0-88A8A3E1DE99}"/>
              </a:ext>
            </a:extLst>
          </p:cNvPr>
          <p:cNvSpPr>
            <a:spLocks noGrp="1"/>
          </p:cNvSpPr>
          <p:nvPr>
            <p:ph type="title"/>
          </p:nvPr>
        </p:nvSpPr>
        <p:spPr>
          <a:xfrm>
            <a:off x="407988" y="404813"/>
            <a:ext cx="9170279" cy="736959"/>
          </a:xfrm>
        </p:spPr>
        <p:txBody>
          <a:bodyPr anchor="ctr">
            <a:normAutofit/>
          </a:bodyPr>
          <a:lstStyle/>
          <a:p>
            <a:r>
              <a:rPr lang="sv-SE" b="0" dirty="0"/>
              <a:t>Så håller du dig uppdaterad</a:t>
            </a:r>
            <a:endParaRPr lang="sv-SE" dirty="0"/>
          </a:p>
        </p:txBody>
      </p:sp>
      <p:sp>
        <p:nvSpPr>
          <p:cNvPr id="3" name="Platshållare för innehåll 2">
            <a:extLst>
              <a:ext uri="{FF2B5EF4-FFF2-40B4-BE49-F238E27FC236}">
                <a16:creationId xmlns:a16="http://schemas.microsoft.com/office/drawing/2014/main" id="{A0437DB0-1B6E-4EE9-91E2-EB57F5CD01C8}"/>
              </a:ext>
            </a:extLst>
          </p:cNvPr>
          <p:cNvSpPr>
            <a:spLocks noGrp="1"/>
          </p:cNvSpPr>
          <p:nvPr>
            <p:ph sz="half" idx="1"/>
          </p:nvPr>
        </p:nvSpPr>
        <p:spPr>
          <a:xfrm>
            <a:off x="407988" y="1736729"/>
            <a:ext cx="5400000" cy="4176710"/>
          </a:xfrm>
        </p:spPr>
        <p:txBody>
          <a:bodyPr vert="horz" lIns="0" tIns="0" rIns="0" bIns="0" rtlCol="0">
            <a:normAutofit/>
          </a:bodyPr>
          <a:lstStyle/>
          <a:p>
            <a:pPr marL="229870" indent="-229870"/>
            <a:r>
              <a:rPr lang="sv-SE" dirty="0"/>
              <a:t>Scanna igenom nyhetsbrevet från Ny nämndorganisation 2021 varje vecka. Vilka nyheter berör dig?</a:t>
            </a:r>
          </a:p>
          <a:p>
            <a:pPr marL="229870" indent="-229870"/>
            <a:r>
              <a:rPr lang="sv-SE" dirty="0"/>
              <a:t>Gå in på </a:t>
            </a:r>
            <a:r>
              <a:rPr lang="sv-SE" dirty="0" err="1"/>
              <a:t>förändringssidan</a:t>
            </a:r>
            <a:r>
              <a:rPr lang="sv-SE" dirty="0"/>
              <a:t> Ny nämndorganisation 2021 när du vill ha information.  </a:t>
            </a:r>
            <a:r>
              <a:rPr lang="sv-SE" dirty="0">
                <a:hlinkClick r:id="rId2"/>
              </a:rPr>
              <a:t>Läs mer</a:t>
            </a:r>
            <a:endParaRPr lang="sv-SE" dirty="0"/>
          </a:p>
          <a:p>
            <a:pPr marL="229870" indent="-229870"/>
            <a:r>
              <a:rPr lang="sv-SE" dirty="0"/>
              <a:t>Vi har också en sida på goteborg.se där invånarna får information om projektet. </a:t>
            </a:r>
            <a:br>
              <a:rPr lang="sv-SE" dirty="0"/>
            </a:br>
            <a:r>
              <a:rPr lang="sv-SE" dirty="0">
                <a:hlinkClick r:id="rId3" action="ppaction://hlinkfile"/>
              </a:rPr>
              <a:t>Läs mer</a:t>
            </a:r>
            <a:endParaRPr lang="sv-SE" dirty="0"/>
          </a:p>
          <a:p>
            <a:pPr marL="229870" indent="-229870"/>
            <a:endParaRPr lang="sv-SE" dirty="0"/>
          </a:p>
          <a:p>
            <a:pPr marL="229870" indent="-229870"/>
            <a:endParaRPr lang="sv-SE" dirty="0"/>
          </a:p>
          <a:p>
            <a:pPr marL="229870" indent="-229870"/>
            <a:endParaRPr lang="sv-SE" dirty="0"/>
          </a:p>
        </p:txBody>
      </p:sp>
      <p:pic>
        <p:nvPicPr>
          <p:cNvPr id="4" name="Bildobjekt 3">
            <a:extLst>
              <a:ext uri="{FF2B5EF4-FFF2-40B4-BE49-F238E27FC236}">
                <a16:creationId xmlns:a16="http://schemas.microsoft.com/office/drawing/2014/main" id="{1E3C3A4F-59D9-4F5A-93A6-6A3109AC4C30}"/>
              </a:ext>
            </a:extLst>
          </p:cNvPr>
          <p:cNvPicPr>
            <a:picLocks noChangeAspect="1"/>
          </p:cNvPicPr>
          <p:nvPr/>
        </p:nvPicPr>
        <p:blipFill>
          <a:blip r:embed="rId4"/>
          <a:stretch>
            <a:fillRect/>
          </a:stretch>
        </p:blipFill>
        <p:spPr>
          <a:xfrm>
            <a:off x="6379250" y="1881084"/>
            <a:ext cx="5400000" cy="3887999"/>
          </a:xfrm>
          <a:prstGeom prst="rect">
            <a:avLst/>
          </a:prstGeom>
          <a:noFill/>
        </p:spPr>
      </p:pic>
    </p:spTree>
    <p:extLst>
      <p:ext uri="{BB962C8B-B14F-4D97-AF65-F5344CB8AC3E}">
        <p14:creationId xmlns:p14="http://schemas.microsoft.com/office/powerpoint/2010/main" val="492236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6A56A2-5D7D-449F-9DA1-1A852E60CF9E}"/>
              </a:ext>
            </a:extLst>
          </p:cNvPr>
          <p:cNvSpPr>
            <a:spLocks noGrp="1"/>
          </p:cNvSpPr>
          <p:nvPr>
            <p:ph type="ctrTitle"/>
          </p:nvPr>
        </p:nvSpPr>
        <p:spPr/>
        <p:txBody>
          <a:bodyPr/>
          <a:lstStyle/>
          <a:p>
            <a:r>
              <a:rPr lang="sv-SE" sz="3600" b="0" dirty="0">
                <a:ea typeface="+mj-lt"/>
                <a:cs typeface="+mj-lt"/>
              </a:rPr>
              <a:t>Göteborgs stad finns kvar och utvecklas. </a:t>
            </a:r>
            <a:br>
              <a:rPr lang="sv-SE" sz="3600" b="0" dirty="0">
                <a:ea typeface="+mj-lt"/>
                <a:cs typeface="+mj-lt"/>
              </a:rPr>
            </a:br>
            <a:br>
              <a:rPr lang="sv-SE" sz="3600" b="0" dirty="0">
                <a:ea typeface="+mj-lt"/>
                <a:cs typeface="+mj-lt"/>
              </a:rPr>
            </a:br>
            <a:r>
              <a:rPr lang="sv-SE" sz="3600" b="0" dirty="0">
                <a:ea typeface="+mj-lt"/>
                <a:cs typeface="+mj-lt"/>
              </a:rPr>
              <a:t>Vi ska fortsätta leverera service och stöd till alla vi är till för.</a:t>
            </a:r>
            <a:endParaRPr lang="sv-SE" sz="3600" dirty="0"/>
          </a:p>
        </p:txBody>
      </p:sp>
    </p:spTree>
    <p:extLst>
      <p:ext uri="{BB962C8B-B14F-4D97-AF65-F5344CB8AC3E}">
        <p14:creationId xmlns:p14="http://schemas.microsoft.com/office/powerpoint/2010/main" val="105521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p:txBody>
          <a:bodyPr/>
          <a:lstStyle/>
          <a:p>
            <a:r>
              <a:rPr lang="sv-SE" dirty="0"/>
              <a:t>Ulla-Carin Moberg</a:t>
            </a:r>
          </a:p>
          <a:p>
            <a:r>
              <a:rPr lang="sv-SE" dirty="0" err="1"/>
              <a:t>Kommunikationsstrateg</a:t>
            </a:r>
            <a:r>
              <a:rPr lang="sv-SE" dirty="0"/>
              <a:t> Ny nämndorganisation 2021</a:t>
            </a:r>
          </a:p>
          <a:p>
            <a:r>
              <a:rPr lang="sv-SE" dirty="0"/>
              <a:t>Tel.  031 376 90 04</a:t>
            </a:r>
          </a:p>
          <a:p>
            <a:endParaRPr lang="sv-SE" dirty="0"/>
          </a:p>
          <a:p>
            <a:r>
              <a:rPr lang="sv-SE" dirty="0">
                <a:hlinkClick r:id="rId3"/>
              </a:rPr>
              <a:t>ulla-carin.moberg@socialresurs.goteborg.se</a:t>
            </a:r>
            <a:endParaRPr lang="sv-SE" dirty="0"/>
          </a:p>
          <a:p>
            <a:endParaRPr lang="sv-SE" dirty="0"/>
          </a:p>
          <a:p>
            <a:endParaRPr lang="sv-SE" dirty="0"/>
          </a:p>
          <a:p>
            <a:endParaRPr lang="sv-SE" dirty="0"/>
          </a:p>
        </p:txBody>
      </p:sp>
    </p:spTree>
    <p:extLst>
      <p:ext uri="{BB962C8B-B14F-4D97-AF65-F5344CB8AC3E}">
        <p14:creationId xmlns:p14="http://schemas.microsoft.com/office/powerpoint/2010/main" val="2441568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oln 3">
            <a:extLst>
              <a:ext uri="{FF2B5EF4-FFF2-40B4-BE49-F238E27FC236}">
                <a16:creationId xmlns:a16="http://schemas.microsoft.com/office/drawing/2014/main" id="{D3971FC7-37F3-4054-A40B-4C7D3ACA1DA4}"/>
              </a:ext>
            </a:extLst>
          </p:cNvPr>
          <p:cNvSpPr/>
          <p:nvPr/>
        </p:nvSpPr>
        <p:spPr>
          <a:xfrm>
            <a:off x="181255" y="328498"/>
            <a:ext cx="2705235" cy="1686442"/>
          </a:xfrm>
          <a:prstGeom prst="cloud">
            <a:avLst/>
          </a:prstGeom>
          <a:solidFill>
            <a:schemeClr val="accent3"/>
          </a:solid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Moln 4">
            <a:extLst>
              <a:ext uri="{FF2B5EF4-FFF2-40B4-BE49-F238E27FC236}">
                <a16:creationId xmlns:a16="http://schemas.microsoft.com/office/drawing/2014/main" id="{3658205D-C4D0-4CAA-9892-AF0C0BDD790E}"/>
              </a:ext>
            </a:extLst>
          </p:cNvPr>
          <p:cNvSpPr/>
          <p:nvPr/>
        </p:nvSpPr>
        <p:spPr>
          <a:xfrm>
            <a:off x="4431450" y="4357255"/>
            <a:ext cx="2826863" cy="1960444"/>
          </a:xfrm>
          <a:prstGeom prst="cloud">
            <a:avLst/>
          </a:prstGeom>
          <a:solidFill>
            <a:schemeClr val="accent3"/>
          </a:solid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Moln 5">
            <a:extLst>
              <a:ext uri="{FF2B5EF4-FFF2-40B4-BE49-F238E27FC236}">
                <a16:creationId xmlns:a16="http://schemas.microsoft.com/office/drawing/2014/main" id="{C90FD3DF-6EB9-45B4-B4AE-8FA475F6E809}"/>
              </a:ext>
            </a:extLst>
          </p:cNvPr>
          <p:cNvSpPr/>
          <p:nvPr/>
        </p:nvSpPr>
        <p:spPr>
          <a:xfrm>
            <a:off x="6297672" y="404813"/>
            <a:ext cx="3185730" cy="1960444"/>
          </a:xfrm>
          <a:prstGeom prst="cloud">
            <a:avLst/>
          </a:prstGeom>
          <a:solidFill>
            <a:schemeClr val="accent3"/>
          </a:solid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Moln 6">
            <a:extLst>
              <a:ext uri="{FF2B5EF4-FFF2-40B4-BE49-F238E27FC236}">
                <a16:creationId xmlns:a16="http://schemas.microsoft.com/office/drawing/2014/main" id="{CDC9D3DF-BE0F-4DF2-BF56-738C761AF9F3}"/>
              </a:ext>
            </a:extLst>
          </p:cNvPr>
          <p:cNvSpPr/>
          <p:nvPr/>
        </p:nvSpPr>
        <p:spPr>
          <a:xfrm>
            <a:off x="9210865" y="964288"/>
            <a:ext cx="2887625" cy="2034091"/>
          </a:xfrm>
          <a:prstGeom prst="cloud">
            <a:avLst/>
          </a:prstGeom>
          <a:solidFill>
            <a:srgbClr val="9FC5BF"/>
          </a:solid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textruta 7">
            <a:extLst>
              <a:ext uri="{FF2B5EF4-FFF2-40B4-BE49-F238E27FC236}">
                <a16:creationId xmlns:a16="http://schemas.microsoft.com/office/drawing/2014/main" id="{FDE31FD8-DBC2-44CB-B0DB-121982A9D39A}"/>
              </a:ext>
            </a:extLst>
          </p:cNvPr>
          <p:cNvSpPr txBox="1"/>
          <p:nvPr/>
        </p:nvSpPr>
        <p:spPr>
          <a:xfrm>
            <a:off x="673016" y="549610"/>
            <a:ext cx="1721712"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solidFill>
                <a:effectLst/>
                <a:uLnTx/>
                <a:uFillTx/>
                <a:latin typeface="Arial"/>
                <a:ea typeface="+mn-ea"/>
                <a:cs typeface="+mn-cs"/>
              </a:rPr>
              <a:t>8400</a:t>
            </a:r>
            <a:br>
              <a:rPr kumimoji="0" lang="sv-SE" sz="1800" b="0" i="0" u="none" strike="noStrike" kern="1200" cap="none" spc="0" normalizeH="0" baseline="0" noProof="0" dirty="0">
                <a:ln>
                  <a:noFill/>
                </a:ln>
                <a:solidFill>
                  <a:prstClr val="white"/>
                </a:solidFill>
                <a:effectLst/>
                <a:uLnTx/>
                <a:uFillTx/>
                <a:latin typeface="Arial"/>
                <a:ea typeface="+mn-ea"/>
                <a:cs typeface="+mn-cs"/>
              </a:rPr>
            </a:br>
            <a:r>
              <a:rPr kumimoji="0" lang="sv-SE" sz="1800" b="0" i="0" u="none" strike="noStrike" kern="1200" cap="none" spc="0" normalizeH="0" baseline="0" noProof="0" dirty="0">
                <a:ln>
                  <a:noFill/>
                </a:ln>
                <a:solidFill>
                  <a:prstClr val="white"/>
                </a:solidFill>
                <a:effectLst/>
                <a:uLnTx/>
                <a:uFillTx/>
                <a:latin typeface="Arial"/>
                <a:ea typeface="+mn-ea"/>
                <a:cs typeface="+mn-cs"/>
              </a:rPr>
              <a:t>personer</a:t>
            </a:r>
            <a:br>
              <a:rPr kumimoji="0" lang="sv-SE" sz="1800" b="0" i="0" u="none" strike="noStrike" kern="1200" cap="none" spc="0" normalizeH="0" baseline="0" noProof="0" dirty="0">
                <a:ln>
                  <a:noFill/>
                </a:ln>
                <a:solidFill>
                  <a:prstClr val="white"/>
                </a:solidFill>
                <a:effectLst/>
                <a:uLnTx/>
                <a:uFillTx/>
                <a:latin typeface="Arial"/>
                <a:ea typeface="+mn-ea"/>
                <a:cs typeface="+mn-cs"/>
              </a:rPr>
            </a:br>
            <a:r>
              <a:rPr kumimoji="0" lang="sv-SE" sz="1800" b="0" i="0" u="none" strike="noStrike" kern="1200" cap="none" spc="0" normalizeH="0" baseline="0" noProof="0" dirty="0">
                <a:ln>
                  <a:noFill/>
                </a:ln>
                <a:solidFill>
                  <a:prstClr val="white"/>
                </a:solidFill>
                <a:effectLst/>
                <a:uLnTx/>
                <a:uFillTx/>
                <a:latin typeface="Arial"/>
                <a:ea typeface="+mn-ea"/>
                <a:cs typeface="+mn-cs"/>
              </a:rPr>
              <a:t>har hemtjänst</a:t>
            </a:r>
          </a:p>
        </p:txBody>
      </p:sp>
      <p:sp>
        <p:nvSpPr>
          <p:cNvPr id="9" name="textruta 8">
            <a:extLst>
              <a:ext uri="{FF2B5EF4-FFF2-40B4-BE49-F238E27FC236}">
                <a16:creationId xmlns:a16="http://schemas.microsoft.com/office/drawing/2014/main" id="{67531697-CCC6-4A66-9C33-50DD89F667FF}"/>
              </a:ext>
            </a:extLst>
          </p:cNvPr>
          <p:cNvSpPr txBox="1"/>
          <p:nvPr/>
        </p:nvSpPr>
        <p:spPr>
          <a:xfrm>
            <a:off x="4898589" y="4575375"/>
            <a:ext cx="1938313"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solidFill>
                <a:effectLst/>
                <a:uLnTx/>
                <a:uFillTx/>
                <a:latin typeface="Arial"/>
                <a:ea typeface="+mn-ea"/>
                <a:cs typeface="+mn-cs"/>
              </a:rPr>
              <a:t>3900</a:t>
            </a:r>
            <a:br>
              <a:rPr kumimoji="0" lang="sv-SE" sz="1800" b="0" i="0" u="none" strike="noStrike" kern="1200" cap="none" spc="0" normalizeH="0" baseline="0" noProof="0" dirty="0">
                <a:ln>
                  <a:noFill/>
                </a:ln>
                <a:solidFill>
                  <a:prstClr val="white"/>
                </a:solidFill>
                <a:effectLst/>
                <a:uLnTx/>
                <a:uFillTx/>
                <a:latin typeface="Arial"/>
                <a:ea typeface="+mn-ea"/>
                <a:cs typeface="+mn-cs"/>
              </a:rPr>
            </a:br>
            <a:r>
              <a:rPr kumimoji="0" lang="sv-SE" sz="1800" b="0" i="0" u="none" strike="noStrike" kern="1200" cap="none" spc="0" normalizeH="0" baseline="0" noProof="0" dirty="0">
                <a:ln>
                  <a:noFill/>
                </a:ln>
                <a:solidFill>
                  <a:prstClr val="white"/>
                </a:solidFill>
                <a:effectLst/>
                <a:uLnTx/>
                <a:uFillTx/>
                <a:latin typeface="Arial"/>
                <a:ea typeface="+mn-ea"/>
                <a:cs typeface="+mn-cs"/>
              </a:rPr>
              <a:t>personer har insats enligt LSS</a:t>
            </a:r>
          </a:p>
        </p:txBody>
      </p:sp>
      <p:sp>
        <p:nvSpPr>
          <p:cNvPr id="10" name="textruta 9">
            <a:extLst>
              <a:ext uri="{FF2B5EF4-FFF2-40B4-BE49-F238E27FC236}">
                <a16:creationId xmlns:a16="http://schemas.microsoft.com/office/drawing/2014/main" id="{E1CD68E4-B6AD-4B5A-836E-AB52BB15730D}"/>
              </a:ext>
            </a:extLst>
          </p:cNvPr>
          <p:cNvSpPr txBox="1"/>
          <p:nvPr/>
        </p:nvSpPr>
        <p:spPr>
          <a:xfrm>
            <a:off x="6587937" y="643072"/>
            <a:ext cx="2412025"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solidFill>
                <a:effectLst/>
                <a:uLnTx/>
                <a:uFillTx/>
                <a:latin typeface="Arial"/>
                <a:ea typeface="+mn-ea"/>
                <a:cs typeface="+mn-cs"/>
              </a:rPr>
              <a:t>30 000</a:t>
            </a:r>
            <a:br>
              <a:rPr kumimoji="0" lang="sv-SE" sz="1800" b="0" i="0" u="none" strike="noStrike" kern="1200" cap="none" spc="0" normalizeH="0" baseline="0" noProof="0" dirty="0">
                <a:ln>
                  <a:noFill/>
                </a:ln>
                <a:solidFill>
                  <a:prstClr val="white"/>
                </a:solidFill>
                <a:effectLst/>
                <a:uLnTx/>
                <a:uFillTx/>
                <a:latin typeface="Arial"/>
                <a:ea typeface="+mn-ea"/>
                <a:cs typeface="+mn-cs"/>
              </a:rPr>
            </a:br>
            <a:r>
              <a:rPr kumimoji="0" lang="sv-SE" sz="1800" b="0" i="0" u="none" strike="noStrike" kern="1200" cap="none" spc="0" normalizeH="0" baseline="0" noProof="0" dirty="0">
                <a:ln>
                  <a:noFill/>
                </a:ln>
                <a:solidFill>
                  <a:prstClr val="white"/>
                </a:solidFill>
                <a:effectLst/>
                <a:uLnTx/>
                <a:uFillTx/>
                <a:latin typeface="Arial"/>
                <a:ea typeface="+mn-ea"/>
                <a:cs typeface="+mn-cs"/>
              </a:rPr>
              <a:t>personer </a:t>
            </a:r>
            <a:r>
              <a:rPr lang="sv-SE" dirty="0">
                <a:solidFill>
                  <a:prstClr val="white"/>
                </a:solidFill>
                <a:latin typeface="Arial"/>
              </a:rPr>
              <a:t>har </a:t>
            </a:r>
            <a:r>
              <a:rPr kumimoji="0" lang="sv-SE" sz="1800" b="0" i="0" u="none" strike="noStrike" kern="1200" cap="none" spc="0" normalizeH="0" baseline="0" noProof="0" dirty="0">
                <a:ln>
                  <a:noFill/>
                </a:ln>
                <a:solidFill>
                  <a:prstClr val="white"/>
                </a:solidFill>
                <a:effectLst/>
                <a:uLnTx/>
                <a:uFillTx/>
                <a:latin typeface="Arial"/>
                <a:ea typeface="+mn-ea"/>
                <a:cs typeface="+mn-cs"/>
              </a:rPr>
              <a:t>ekonomiskt bistånd </a:t>
            </a:r>
          </a:p>
        </p:txBody>
      </p:sp>
      <p:sp>
        <p:nvSpPr>
          <p:cNvPr id="12" name="textruta 11">
            <a:extLst>
              <a:ext uri="{FF2B5EF4-FFF2-40B4-BE49-F238E27FC236}">
                <a16:creationId xmlns:a16="http://schemas.microsoft.com/office/drawing/2014/main" id="{FD0472D5-A2EE-45E7-A54C-622468FB44A5}"/>
              </a:ext>
            </a:extLst>
          </p:cNvPr>
          <p:cNvSpPr txBox="1"/>
          <p:nvPr/>
        </p:nvSpPr>
        <p:spPr>
          <a:xfrm>
            <a:off x="9628715" y="1176755"/>
            <a:ext cx="2111673" cy="147732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effectLst/>
                <a:uLnTx/>
                <a:uFillTx/>
                <a:latin typeface="Arial"/>
                <a:ea typeface="+mn-ea"/>
                <a:cs typeface="+mn-cs"/>
              </a:rPr>
              <a:t>40 000</a:t>
            </a:r>
            <a:br>
              <a:rPr kumimoji="0" lang="sv-SE" sz="1800" b="0" i="0" u="none" strike="noStrike" kern="1200" cap="none" spc="0" normalizeH="0" baseline="0" noProof="0" dirty="0">
                <a:ln>
                  <a:noFill/>
                </a:ln>
                <a:effectLst/>
                <a:uLnTx/>
                <a:uFillTx/>
                <a:latin typeface="Arial"/>
                <a:ea typeface="+mn-ea"/>
                <a:cs typeface="+mn-cs"/>
              </a:rPr>
            </a:br>
            <a:r>
              <a:rPr kumimoji="0" lang="sv-SE" sz="1800" b="0" i="0" u="none" strike="noStrike" kern="1200" cap="none" spc="0" normalizeH="0" baseline="0" noProof="0" dirty="0">
                <a:ln>
                  <a:noFill/>
                </a:ln>
                <a:effectLst/>
                <a:uLnTx/>
                <a:uFillTx/>
                <a:latin typeface="Arial"/>
                <a:ea typeface="+mn-ea"/>
                <a:cs typeface="+mn-cs"/>
              </a:rPr>
              <a:t>pågående ärenden inom individ- och familjeomsorg</a:t>
            </a:r>
          </a:p>
        </p:txBody>
      </p:sp>
      <p:sp>
        <p:nvSpPr>
          <p:cNvPr id="13" name="Moln 12">
            <a:extLst>
              <a:ext uri="{FF2B5EF4-FFF2-40B4-BE49-F238E27FC236}">
                <a16:creationId xmlns:a16="http://schemas.microsoft.com/office/drawing/2014/main" id="{209776CD-95D8-4E31-8292-2A8F9FAB23A9}"/>
              </a:ext>
            </a:extLst>
          </p:cNvPr>
          <p:cNvSpPr/>
          <p:nvPr/>
        </p:nvSpPr>
        <p:spPr>
          <a:xfrm>
            <a:off x="763146" y="4138863"/>
            <a:ext cx="3155711" cy="2147581"/>
          </a:xfrm>
          <a:prstGeom prst="cloud">
            <a:avLst/>
          </a:prstGeom>
          <a:solidFill>
            <a:schemeClr val="accent3">
              <a:lumMod val="75000"/>
            </a:schemeClr>
          </a:solid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textruta 13">
            <a:extLst>
              <a:ext uri="{FF2B5EF4-FFF2-40B4-BE49-F238E27FC236}">
                <a16:creationId xmlns:a16="http://schemas.microsoft.com/office/drawing/2014/main" id="{F23B99B4-76C6-4BD8-8237-3647E48699E6}"/>
              </a:ext>
            </a:extLst>
          </p:cNvPr>
          <p:cNvSpPr txBox="1"/>
          <p:nvPr/>
        </p:nvSpPr>
        <p:spPr>
          <a:xfrm>
            <a:off x="1225171" y="4391144"/>
            <a:ext cx="2170878"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solidFill>
                <a:effectLst/>
                <a:uLnTx/>
                <a:uFillTx/>
                <a:latin typeface="Arial"/>
                <a:ea typeface="+mn-ea"/>
                <a:cs typeface="+mn-cs"/>
              </a:rPr>
              <a:t>73 000</a:t>
            </a:r>
            <a:br>
              <a:rPr kumimoji="0" lang="sv-SE" sz="1800" b="0" i="0" u="none" strike="noStrike" kern="1200" cap="none" spc="0" normalizeH="0" baseline="0" noProof="0" dirty="0">
                <a:ln>
                  <a:noFill/>
                </a:ln>
                <a:solidFill>
                  <a:prstClr val="white"/>
                </a:solidFill>
                <a:effectLst/>
                <a:uLnTx/>
                <a:uFillTx/>
                <a:latin typeface="Arial"/>
                <a:ea typeface="+mn-ea"/>
                <a:cs typeface="+mn-cs"/>
              </a:rPr>
            </a:br>
            <a:r>
              <a:rPr kumimoji="0" lang="sv-SE" sz="1800" b="0" i="0" u="none" strike="noStrike" kern="1200" cap="none" spc="0" normalizeH="0" baseline="0" noProof="0" dirty="0">
                <a:ln>
                  <a:noFill/>
                </a:ln>
                <a:solidFill>
                  <a:prstClr val="white"/>
                </a:solidFill>
                <a:effectLst/>
                <a:uLnTx/>
                <a:uFillTx/>
                <a:latin typeface="Arial"/>
                <a:ea typeface="+mn-ea"/>
                <a:cs typeface="+mn-cs"/>
              </a:rPr>
              <a:t>barn och elever får lunch i </a:t>
            </a:r>
            <a:r>
              <a:rPr lang="sv-SE" dirty="0">
                <a:solidFill>
                  <a:prstClr val="white"/>
                </a:solidFill>
                <a:latin typeface="Arial"/>
              </a:rPr>
              <a:t>för</a:t>
            </a:r>
            <a:r>
              <a:rPr kumimoji="0" lang="sv-SE" sz="1800" b="0" i="0" u="none" strike="noStrike" kern="1200" cap="none" spc="0" normalizeH="0" baseline="0" noProof="0" dirty="0">
                <a:ln>
                  <a:noFill/>
                </a:ln>
                <a:solidFill>
                  <a:prstClr val="white"/>
                </a:solidFill>
                <a:effectLst/>
                <a:uLnTx/>
                <a:uFillTx/>
                <a:latin typeface="Arial"/>
                <a:ea typeface="+mn-ea"/>
                <a:cs typeface="+mn-cs"/>
              </a:rPr>
              <a:t>skolan och grundskolan varje dag</a:t>
            </a:r>
          </a:p>
        </p:txBody>
      </p:sp>
      <p:sp>
        <p:nvSpPr>
          <p:cNvPr id="15" name="Moln 14">
            <a:extLst>
              <a:ext uri="{FF2B5EF4-FFF2-40B4-BE49-F238E27FC236}">
                <a16:creationId xmlns:a16="http://schemas.microsoft.com/office/drawing/2014/main" id="{92BDE859-5F16-44EF-B07C-D6C34B793E32}"/>
              </a:ext>
            </a:extLst>
          </p:cNvPr>
          <p:cNvSpPr/>
          <p:nvPr/>
        </p:nvSpPr>
        <p:spPr>
          <a:xfrm>
            <a:off x="3345829" y="1953350"/>
            <a:ext cx="3409056" cy="2147581"/>
          </a:xfrm>
          <a:prstGeom prst="cloud">
            <a:avLst/>
          </a:prstGeom>
          <a:solidFill>
            <a:srgbClr val="9FC5BF"/>
          </a:solidFill>
          <a:ln w="3175">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ruta 15">
            <a:extLst>
              <a:ext uri="{FF2B5EF4-FFF2-40B4-BE49-F238E27FC236}">
                <a16:creationId xmlns:a16="http://schemas.microsoft.com/office/drawing/2014/main" id="{D0CAEE19-942D-417D-A030-9F4492EBC144}"/>
              </a:ext>
            </a:extLst>
          </p:cNvPr>
          <p:cNvSpPr txBox="1"/>
          <p:nvPr/>
        </p:nvSpPr>
        <p:spPr>
          <a:xfrm>
            <a:off x="4102473" y="2427794"/>
            <a:ext cx="1799787"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black"/>
                </a:solidFill>
                <a:effectLst/>
                <a:uLnTx/>
                <a:uFillTx/>
                <a:latin typeface="Arial"/>
                <a:ea typeface="+mn-ea"/>
                <a:cs typeface="+mn-cs"/>
              </a:rPr>
              <a:t>23 000</a:t>
            </a:r>
            <a:br>
              <a:rPr kumimoji="0" lang="sv-SE" sz="1800" b="0" i="0" u="none" strike="noStrike" kern="1200" cap="none" spc="0" normalizeH="0" baseline="0" noProof="0" dirty="0">
                <a:ln>
                  <a:noFill/>
                </a:ln>
                <a:solidFill>
                  <a:prstClr val="black"/>
                </a:solidFill>
                <a:effectLst/>
                <a:uLnTx/>
                <a:uFillTx/>
                <a:latin typeface="Arial"/>
                <a:ea typeface="+mn-ea"/>
                <a:cs typeface="+mn-cs"/>
              </a:rPr>
            </a:br>
            <a:r>
              <a:rPr kumimoji="0" lang="sv-SE" sz="1800" b="0" i="0" u="none" strike="noStrike" kern="1200" cap="none" spc="0" normalizeH="0" baseline="0" noProof="0" dirty="0">
                <a:ln>
                  <a:noFill/>
                </a:ln>
                <a:solidFill>
                  <a:prstClr val="black"/>
                </a:solidFill>
                <a:effectLst/>
                <a:uLnTx/>
                <a:uFillTx/>
                <a:latin typeface="Arial"/>
                <a:ea typeface="+mn-ea"/>
                <a:cs typeface="+mn-cs"/>
              </a:rPr>
              <a:t>medarbetare</a:t>
            </a:r>
          </a:p>
        </p:txBody>
      </p:sp>
      <p:sp>
        <p:nvSpPr>
          <p:cNvPr id="17" name="Moln 16">
            <a:extLst>
              <a:ext uri="{FF2B5EF4-FFF2-40B4-BE49-F238E27FC236}">
                <a16:creationId xmlns:a16="http://schemas.microsoft.com/office/drawing/2014/main" id="{0D938EB5-3AEF-4193-A87E-A303BB0975A1}"/>
              </a:ext>
            </a:extLst>
          </p:cNvPr>
          <p:cNvSpPr/>
          <p:nvPr/>
        </p:nvSpPr>
        <p:spPr>
          <a:xfrm>
            <a:off x="93510" y="2419475"/>
            <a:ext cx="2705235" cy="1686442"/>
          </a:xfrm>
          <a:prstGeom prst="cloud">
            <a:avLst/>
          </a:prstGeom>
          <a:solidFill>
            <a:srgbClr val="507382"/>
          </a:solid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Moln 17">
            <a:extLst>
              <a:ext uri="{FF2B5EF4-FFF2-40B4-BE49-F238E27FC236}">
                <a16:creationId xmlns:a16="http://schemas.microsoft.com/office/drawing/2014/main" id="{501DED8E-6637-4109-B2BA-2330254E22AB}"/>
              </a:ext>
            </a:extLst>
          </p:cNvPr>
          <p:cNvSpPr/>
          <p:nvPr/>
        </p:nvSpPr>
        <p:spPr>
          <a:xfrm>
            <a:off x="9454739" y="3065238"/>
            <a:ext cx="2705235" cy="1835408"/>
          </a:xfrm>
          <a:prstGeom prst="cloud">
            <a:avLst/>
          </a:prstGeom>
          <a:solidFill>
            <a:schemeClr val="accent3"/>
          </a:solid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Moln 18">
            <a:extLst>
              <a:ext uri="{FF2B5EF4-FFF2-40B4-BE49-F238E27FC236}">
                <a16:creationId xmlns:a16="http://schemas.microsoft.com/office/drawing/2014/main" id="{277E35D4-C97D-43C5-8A36-2A9C7DE51A83}"/>
              </a:ext>
            </a:extLst>
          </p:cNvPr>
          <p:cNvSpPr/>
          <p:nvPr/>
        </p:nvSpPr>
        <p:spPr>
          <a:xfrm>
            <a:off x="6807708" y="2704702"/>
            <a:ext cx="2705235" cy="1686442"/>
          </a:xfrm>
          <a:prstGeom prst="cloud">
            <a:avLst/>
          </a:prstGeom>
          <a:solidFill>
            <a:schemeClr val="accent5"/>
          </a:solid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20" name="Moln 19">
            <a:extLst>
              <a:ext uri="{FF2B5EF4-FFF2-40B4-BE49-F238E27FC236}">
                <a16:creationId xmlns:a16="http://schemas.microsoft.com/office/drawing/2014/main" id="{CE9FF5FF-755A-4520-8567-BE0EC265E78D}"/>
              </a:ext>
            </a:extLst>
          </p:cNvPr>
          <p:cNvSpPr/>
          <p:nvPr/>
        </p:nvSpPr>
        <p:spPr>
          <a:xfrm>
            <a:off x="3190903" y="228977"/>
            <a:ext cx="2705235" cy="1686442"/>
          </a:xfrm>
          <a:prstGeom prst="cloud">
            <a:avLst/>
          </a:prstGeom>
          <a:solidFill>
            <a:schemeClr val="accent5">
              <a:lumMod val="75000"/>
            </a:schemeClr>
          </a:solid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742950" marR="0" lvl="0" indent="-742950" algn="ctr" defTabSz="457200" rtl="0" eaLnBrk="1" fontAlgn="auto" latinLnBrk="0" hangingPunct="1">
              <a:lnSpc>
                <a:spcPct val="100000"/>
              </a:lnSpc>
              <a:spcBef>
                <a:spcPts val="0"/>
              </a:spcBef>
              <a:spcAft>
                <a:spcPts val="0"/>
              </a:spcAft>
              <a:buClrTx/>
              <a:buSzTx/>
              <a:buFont typeface="+mj-lt"/>
              <a:buAutoNum type="arabicPeriod"/>
              <a:tabLst/>
              <a:defRPr/>
            </a:pPr>
            <a:endParaRPr kumimoji="0" lang="sv-SE"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21" name="textruta 20">
            <a:extLst>
              <a:ext uri="{FF2B5EF4-FFF2-40B4-BE49-F238E27FC236}">
                <a16:creationId xmlns:a16="http://schemas.microsoft.com/office/drawing/2014/main" id="{22EB6B6D-43A2-47B1-B2BA-C4FCFDF00690}"/>
              </a:ext>
            </a:extLst>
          </p:cNvPr>
          <p:cNvSpPr txBox="1"/>
          <p:nvPr/>
        </p:nvSpPr>
        <p:spPr>
          <a:xfrm>
            <a:off x="416298" y="2646065"/>
            <a:ext cx="1978430"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chemeClr val="bg1"/>
                </a:solidFill>
                <a:effectLst/>
                <a:uLnTx/>
                <a:uFillTx/>
                <a:latin typeface="Arial"/>
                <a:ea typeface="+mn-ea"/>
                <a:cs typeface="+mn-cs"/>
              </a:rPr>
              <a:t>15000</a:t>
            </a:r>
            <a:br>
              <a:rPr kumimoji="0" lang="sv-SE" sz="1800" b="0" i="0" u="none" strike="noStrike" kern="1200" cap="none" spc="0" normalizeH="0" baseline="0" noProof="0" dirty="0">
                <a:ln>
                  <a:noFill/>
                </a:ln>
                <a:solidFill>
                  <a:schemeClr val="bg1"/>
                </a:solidFill>
                <a:effectLst/>
                <a:uLnTx/>
                <a:uFillTx/>
                <a:latin typeface="Arial"/>
                <a:ea typeface="+mn-ea"/>
                <a:cs typeface="+mn-cs"/>
              </a:rPr>
            </a:br>
            <a:r>
              <a:rPr lang="sv-SE" dirty="0">
                <a:solidFill>
                  <a:schemeClr val="bg1"/>
                </a:solidFill>
                <a:latin typeface="Arial"/>
              </a:rPr>
              <a:t>får hemsjukvård varje år</a:t>
            </a:r>
            <a:endParaRPr kumimoji="0" lang="sv-SE" sz="1800" b="0" i="0" u="none" strike="noStrike" kern="1200" cap="none" spc="0" normalizeH="0" baseline="0" noProof="0" dirty="0">
              <a:ln>
                <a:noFill/>
              </a:ln>
              <a:solidFill>
                <a:schemeClr val="bg1"/>
              </a:solidFill>
              <a:effectLst/>
              <a:uLnTx/>
              <a:uFillTx/>
              <a:latin typeface="Arial"/>
            </a:endParaRPr>
          </a:p>
        </p:txBody>
      </p:sp>
      <p:sp>
        <p:nvSpPr>
          <p:cNvPr id="2" name="Rektangel 1">
            <a:extLst>
              <a:ext uri="{FF2B5EF4-FFF2-40B4-BE49-F238E27FC236}">
                <a16:creationId xmlns:a16="http://schemas.microsoft.com/office/drawing/2014/main" id="{C6A24D01-2361-4565-93A8-B65330E34EC3}"/>
              </a:ext>
            </a:extLst>
          </p:cNvPr>
          <p:cNvSpPr/>
          <p:nvPr/>
        </p:nvSpPr>
        <p:spPr>
          <a:xfrm>
            <a:off x="3484713" y="472033"/>
            <a:ext cx="1967345" cy="1200329"/>
          </a:xfrm>
          <a:prstGeom prst="rect">
            <a:avLst/>
          </a:prstGeom>
        </p:spPr>
        <p:txBody>
          <a:bodyPr wrap="square">
            <a:spAutoFit/>
          </a:bodyPr>
          <a:lstStyle/>
          <a:p>
            <a:pPr lvl="0" algn="ctr">
              <a:defRPr/>
            </a:pPr>
            <a:r>
              <a:rPr lang="sv-SE" sz="3600" dirty="0">
                <a:solidFill>
                  <a:schemeClr val="bg1"/>
                </a:solidFill>
              </a:rPr>
              <a:t>4000</a:t>
            </a:r>
            <a:br>
              <a:rPr lang="sv-SE" dirty="0">
                <a:solidFill>
                  <a:schemeClr val="bg1"/>
                </a:solidFill>
              </a:rPr>
            </a:br>
            <a:r>
              <a:rPr lang="sv-SE" dirty="0">
                <a:solidFill>
                  <a:schemeClr val="bg1"/>
                </a:solidFill>
              </a:rPr>
              <a:t>lägenheter i äldreboenden</a:t>
            </a:r>
          </a:p>
        </p:txBody>
      </p:sp>
      <p:sp>
        <p:nvSpPr>
          <p:cNvPr id="22" name="textruta 21">
            <a:extLst>
              <a:ext uri="{FF2B5EF4-FFF2-40B4-BE49-F238E27FC236}">
                <a16:creationId xmlns:a16="http://schemas.microsoft.com/office/drawing/2014/main" id="{441F887B-5A77-4934-8368-A6D2D1243101}"/>
              </a:ext>
            </a:extLst>
          </p:cNvPr>
          <p:cNvSpPr txBox="1"/>
          <p:nvPr/>
        </p:nvSpPr>
        <p:spPr>
          <a:xfrm>
            <a:off x="9483402" y="3282930"/>
            <a:ext cx="2516676"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chemeClr val="bg1"/>
                </a:solidFill>
                <a:effectLst/>
                <a:uLnTx/>
                <a:uFillTx/>
                <a:latin typeface="Arial"/>
                <a:ea typeface="+mn-ea"/>
                <a:cs typeface="+mn-cs"/>
              </a:rPr>
              <a:t>1800</a:t>
            </a:r>
            <a:br>
              <a:rPr kumimoji="0" lang="sv-SE" sz="1800" b="0" i="0" u="none" strike="noStrike" kern="1200" cap="none" spc="0" normalizeH="0" baseline="0" noProof="0" dirty="0">
                <a:ln>
                  <a:noFill/>
                </a:ln>
                <a:solidFill>
                  <a:schemeClr val="bg1"/>
                </a:solidFill>
                <a:effectLst/>
                <a:uLnTx/>
                <a:uFillTx/>
                <a:latin typeface="Arial"/>
                <a:ea typeface="+mn-ea"/>
                <a:cs typeface="+mn-cs"/>
              </a:rPr>
            </a:br>
            <a:r>
              <a:rPr kumimoji="0" lang="sv-SE" sz="1800" b="0" i="0" u="none" strike="noStrike" kern="1200" cap="none" spc="0" normalizeH="0" baseline="0" noProof="0" dirty="0">
                <a:ln>
                  <a:noFill/>
                </a:ln>
                <a:solidFill>
                  <a:schemeClr val="bg1"/>
                </a:solidFill>
                <a:effectLst/>
                <a:uLnTx/>
                <a:uFillTx/>
                <a:latin typeface="Arial"/>
                <a:ea typeface="+mn-ea"/>
                <a:cs typeface="+mn-cs"/>
              </a:rPr>
              <a:t>personer har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bg1"/>
                </a:solidFill>
                <a:effectLst/>
                <a:uLnTx/>
                <a:uFillTx/>
                <a:latin typeface="Arial"/>
                <a:ea typeface="+mn-ea"/>
                <a:cs typeface="+mn-cs"/>
              </a:rPr>
              <a:t>daglig verksamhet</a:t>
            </a:r>
          </a:p>
        </p:txBody>
      </p:sp>
      <p:sp>
        <p:nvSpPr>
          <p:cNvPr id="23" name="textruta 22">
            <a:extLst>
              <a:ext uri="{FF2B5EF4-FFF2-40B4-BE49-F238E27FC236}">
                <a16:creationId xmlns:a16="http://schemas.microsoft.com/office/drawing/2014/main" id="{2A4E7174-5C5E-4579-B071-24D85A0B6DCD}"/>
              </a:ext>
            </a:extLst>
          </p:cNvPr>
          <p:cNvSpPr txBox="1"/>
          <p:nvPr/>
        </p:nvSpPr>
        <p:spPr>
          <a:xfrm>
            <a:off x="7258313" y="3044087"/>
            <a:ext cx="172171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chemeClr val="bg1"/>
                </a:solidFill>
                <a:effectLst/>
                <a:uLnTx/>
                <a:uFillTx/>
                <a:latin typeface="Arial"/>
                <a:ea typeface="+mn-ea"/>
                <a:cs typeface="+mn-cs"/>
              </a:rPr>
              <a:t>1700</a:t>
            </a:r>
            <a:r>
              <a:rPr kumimoji="0" lang="sv-SE" sz="3600" b="0" i="0" u="none" strike="noStrike" kern="1200" cap="none" spc="0" normalizeH="0" baseline="0" noProof="0" dirty="0">
                <a:ln>
                  <a:noFill/>
                </a:ln>
                <a:solidFill>
                  <a:srgbClr val="FF0000"/>
                </a:solidFill>
                <a:effectLst/>
                <a:uLnTx/>
                <a:uFillTx/>
                <a:latin typeface="Arial"/>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a:solidFill>
                  <a:prstClr val="white"/>
                </a:solidFill>
                <a:latin typeface="Arial"/>
              </a:rPr>
              <a:t>bor i BMSS</a:t>
            </a:r>
          </a:p>
        </p:txBody>
      </p:sp>
      <p:sp>
        <p:nvSpPr>
          <p:cNvPr id="24" name="Moln 23">
            <a:extLst>
              <a:ext uri="{FF2B5EF4-FFF2-40B4-BE49-F238E27FC236}">
                <a16:creationId xmlns:a16="http://schemas.microsoft.com/office/drawing/2014/main" id="{24FA38E8-BE9D-4ABC-BE71-703D8625CC93}"/>
              </a:ext>
            </a:extLst>
          </p:cNvPr>
          <p:cNvSpPr/>
          <p:nvPr/>
        </p:nvSpPr>
        <p:spPr>
          <a:xfrm>
            <a:off x="7535601" y="5118338"/>
            <a:ext cx="3280181" cy="1621580"/>
          </a:xfrm>
          <a:prstGeom prst="cloud">
            <a:avLst/>
          </a:prstGeom>
          <a:solidFill>
            <a:srgbClr val="507382"/>
          </a:solidFill>
          <a:ln w="3175">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3600" b="0" i="0" u="none" strike="noStrike" kern="1200" cap="none" spc="0" normalizeH="0" baseline="0" noProof="0" dirty="0">
              <a:ln>
                <a:noFill/>
              </a:ln>
              <a:solidFill>
                <a:prstClr val="white"/>
              </a:solidFill>
              <a:effectLst/>
              <a:uLnTx/>
              <a:uFillTx/>
              <a:latin typeface="Arial"/>
              <a:ea typeface="+mn-ea"/>
              <a:cs typeface="+mn-cs"/>
            </a:endParaRPr>
          </a:p>
        </p:txBody>
      </p:sp>
      <p:sp>
        <p:nvSpPr>
          <p:cNvPr id="26" name="textruta 25">
            <a:extLst>
              <a:ext uri="{FF2B5EF4-FFF2-40B4-BE49-F238E27FC236}">
                <a16:creationId xmlns:a16="http://schemas.microsoft.com/office/drawing/2014/main" id="{5A0FFB24-52D4-4EE1-A707-4C99E1339386}"/>
              </a:ext>
            </a:extLst>
          </p:cNvPr>
          <p:cNvSpPr txBox="1"/>
          <p:nvPr/>
        </p:nvSpPr>
        <p:spPr>
          <a:xfrm>
            <a:off x="8069924" y="5406807"/>
            <a:ext cx="2252635" cy="923330"/>
          </a:xfrm>
          <a:prstGeom prst="rect">
            <a:avLst/>
          </a:prstGeom>
          <a:solidFill>
            <a:srgbClr val="50738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schemeClr val="bg1"/>
                </a:solidFill>
                <a:effectLst/>
                <a:uLnTx/>
                <a:uFillTx/>
                <a:latin typeface="Arial"/>
                <a:ea typeface="+mn-ea"/>
                <a:cs typeface="+mn-cs"/>
              </a:rPr>
              <a:t>2100 </a:t>
            </a:r>
          </a:p>
          <a:p>
            <a:pPr marL="0" marR="0" lvl="0" indent="0" algn="ctr" defTabSz="457200" rtl="0" eaLnBrk="1" fontAlgn="auto" latinLnBrk="0" hangingPunct="1">
              <a:lnSpc>
                <a:spcPct val="100000"/>
              </a:lnSpc>
              <a:spcBef>
                <a:spcPts val="0"/>
              </a:spcBef>
              <a:spcAft>
                <a:spcPts val="0"/>
              </a:spcAft>
              <a:buClrTx/>
              <a:buSzTx/>
              <a:buFontTx/>
              <a:buNone/>
              <a:tabLst/>
              <a:defRPr/>
            </a:pPr>
            <a:r>
              <a:rPr lang="sv-SE" dirty="0">
                <a:solidFill>
                  <a:schemeClr val="bg1"/>
                </a:solidFill>
                <a:latin typeface="Arial"/>
              </a:rPr>
              <a:t>har boendestöd</a:t>
            </a:r>
          </a:p>
        </p:txBody>
      </p:sp>
      <p:sp>
        <p:nvSpPr>
          <p:cNvPr id="3" name="Rubrik 2">
            <a:extLst>
              <a:ext uri="{FF2B5EF4-FFF2-40B4-BE49-F238E27FC236}">
                <a16:creationId xmlns:a16="http://schemas.microsoft.com/office/drawing/2014/main" id="{85C16DA5-3D24-4139-BB39-BFAF182CD38A}"/>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242110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 16">
            <a:extLst>
              <a:ext uri="{FF2B5EF4-FFF2-40B4-BE49-F238E27FC236}">
                <a16:creationId xmlns:a16="http://schemas.microsoft.com/office/drawing/2014/main" id="{3C3A31A5-BCAD-4DF8-9E8F-05C43C277C1B}"/>
              </a:ext>
            </a:extLst>
          </p:cNvPr>
          <p:cNvGrpSpPr/>
          <p:nvPr/>
        </p:nvGrpSpPr>
        <p:grpSpPr>
          <a:xfrm>
            <a:off x="664121" y="1226314"/>
            <a:ext cx="9839448" cy="3732200"/>
            <a:chOff x="1365641" y="1932259"/>
            <a:chExt cx="9863511" cy="3732200"/>
          </a:xfrm>
        </p:grpSpPr>
        <p:grpSp>
          <p:nvGrpSpPr>
            <p:cNvPr id="9" name="Grupp 8">
              <a:extLst>
                <a:ext uri="{FF2B5EF4-FFF2-40B4-BE49-F238E27FC236}">
                  <a16:creationId xmlns:a16="http://schemas.microsoft.com/office/drawing/2014/main" id="{D01D35B4-A0C3-4541-9F22-1A300E6CD94B}"/>
                </a:ext>
              </a:extLst>
            </p:cNvPr>
            <p:cNvGrpSpPr/>
            <p:nvPr/>
          </p:nvGrpSpPr>
          <p:grpSpPr>
            <a:xfrm>
              <a:off x="8392223" y="1932259"/>
              <a:ext cx="2836929" cy="3691214"/>
              <a:chOff x="7600077" y="1661320"/>
              <a:chExt cx="2836929" cy="4183503"/>
            </a:xfrm>
          </p:grpSpPr>
          <p:sp>
            <p:nvSpPr>
              <p:cNvPr id="6" name="Rektangel 5">
                <a:extLst>
                  <a:ext uri="{FF2B5EF4-FFF2-40B4-BE49-F238E27FC236}">
                    <a16:creationId xmlns:a16="http://schemas.microsoft.com/office/drawing/2014/main" id="{49158853-15A3-4223-B1BF-15EC00F800CB}"/>
                  </a:ext>
                </a:extLst>
              </p:cNvPr>
              <p:cNvSpPr/>
              <p:nvPr/>
            </p:nvSpPr>
            <p:spPr>
              <a:xfrm>
                <a:off x="7600077" y="1759328"/>
                <a:ext cx="2836929" cy="4085495"/>
              </a:xfrm>
              <a:prstGeom prst="rect">
                <a:avLst/>
              </a:prstGeom>
              <a:solidFill>
                <a:schemeClr val="accent4">
                  <a:lumMod val="75000"/>
                </a:schemeClr>
              </a:solidFill>
              <a:ln w="44450">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8" name="Rektangel: rundade hörn 37">
                <a:extLst>
                  <a:ext uri="{FF2B5EF4-FFF2-40B4-BE49-F238E27FC236}">
                    <a16:creationId xmlns:a16="http://schemas.microsoft.com/office/drawing/2014/main" id="{EF1165A8-C81F-4BDC-B978-4E126C55B8E5}"/>
                  </a:ext>
                </a:extLst>
              </p:cNvPr>
              <p:cNvSpPr/>
              <p:nvPr/>
            </p:nvSpPr>
            <p:spPr>
              <a:xfrm>
                <a:off x="7944811" y="1661320"/>
                <a:ext cx="2087725" cy="1000971"/>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400">
                  <a:solidFill>
                    <a:schemeClr val="bg1">
                      <a:lumMod val="95000"/>
                    </a:schemeClr>
                  </a:solidFill>
                </a:endParaRPr>
              </a:p>
              <a:p>
                <a:pPr algn="ctr"/>
                <a:endParaRPr lang="sv-SE" sz="1400">
                  <a:solidFill>
                    <a:schemeClr val="bg1">
                      <a:lumMod val="95000"/>
                    </a:schemeClr>
                  </a:solidFill>
                </a:endParaRPr>
              </a:p>
              <a:p>
                <a:pPr algn="ctr"/>
                <a:r>
                  <a:rPr lang="sv-SE" sz="1400">
                    <a:solidFill>
                      <a:schemeClr val="bg1">
                        <a:lumMod val="95000"/>
                      </a:schemeClr>
                    </a:solidFill>
                  </a:rPr>
                  <a:t>Äldre samt vård- och omsorgsförvaltningen</a:t>
                </a:r>
                <a:endParaRPr lang="sv-SE">
                  <a:solidFill>
                    <a:schemeClr val="bg1">
                      <a:lumMod val="95000"/>
                    </a:schemeClr>
                  </a:solidFill>
                  <a:cs typeface="Arial"/>
                </a:endParaRPr>
              </a:p>
            </p:txBody>
          </p:sp>
        </p:grpSp>
        <p:grpSp>
          <p:nvGrpSpPr>
            <p:cNvPr id="16" name="Grupp 15">
              <a:extLst>
                <a:ext uri="{FF2B5EF4-FFF2-40B4-BE49-F238E27FC236}">
                  <a16:creationId xmlns:a16="http://schemas.microsoft.com/office/drawing/2014/main" id="{90AF1285-17D3-4B02-9BF0-76BD3A2957CD}"/>
                </a:ext>
              </a:extLst>
            </p:cNvPr>
            <p:cNvGrpSpPr/>
            <p:nvPr/>
          </p:nvGrpSpPr>
          <p:grpSpPr>
            <a:xfrm>
              <a:off x="2961325" y="2018736"/>
              <a:ext cx="5962767" cy="3604738"/>
              <a:chOff x="2961325" y="2018736"/>
              <a:chExt cx="5962767" cy="3604738"/>
            </a:xfrm>
          </p:grpSpPr>
          <p:sp>
            <p:nvSpPr>
              <p:cNvPr id="24" name="Pil: femhörning 23">
                <a:extLst>
                  <a:ext uri="{FF2B5EF4-FFF2-40B4-BE49-F238E27FC236}">
                    <a16:creationId xmlns:a16="http://schemas.microsoft.com/office/drawing/2014/main" id="{D0774E05-7E10-44FE-AFBB-2FAC8C1DEB46}"/>
                  </a:ext>
                </a:extLst>
              </p:cNvPr>
              <p:cNvSpPr/>
              <p:nvPr/>
            </p:nvSpPr>
            <p:spPr>
              <a:xfrm>
                <a:off x="2961325" y="2018736"/>
                <a:ext cx="5962767" cy="3604738"/>
              </a:xfrm>
              <a:prstGeom prst="homePlate">
                <a:avLst>
                  <a:gd name="adj" fmla="val 10742"/>
                </a:avLst>
              </a:prstGeom>
              <a:solidFill>
                <a:srgbClr val="008391"/>
              </a:solidFill>
              <a:ln w="44450">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tx1"/>
                  </a:solidFill>
                </a:endParaRPr>
              </a:p>
            </p:txBody>
          </p:sp>
          <p:sp>
            <p:nvSpPr>
              <p:cNvPr id="5" name="Rektangel 4">
                <a:extLst>
                  <a:ext uri="{FF2B5EF4-FFF2-40B4-BE49-F238E27FC236}">
                    <a16:creationId xmlns:a16="http://schemas.microsoft.com/office/drawing/2014/main" id="{D7910F7E-94B6-4E53-BCD9-C989F2A525D2}"/>
                  </a:ext>
                </a:extLst>
              </p:cNvPr>
              <p:cNvSpPr/>
              <p:nvPr/>
            </p:nvSpPr>
            <p:spPr>
              <a:xfrm>
                <a:off x="3379910" y="3816667"/>
                <a:ext cx="5544181" cy="37908"/>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6C3E89C1-D2AB-4775-8EB1-9D45E1D9F602}"/>
                  </a:ext>
                </a:extLst>
              </p:cNvPr>
              <p:cNvSpPr/>
              <p:nvPr/>
            </p:nvSpPr>
            <p:spPr>
              <a:xfrm>
                <a:off x="3267792" y="4422082"/>
                <a:ext cx="5508000" cy="37908"/>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C9C790F-A4D3-4E1C-835D-1C2EEB8F5715}"/>
                  </a:ext>
                </a:extLst>
              </p:cNvPr>
              <p:cNvSpPr/>
              <p:nvPr/>
            </p:nvSpPr>
            <p:spPr>
              <a:xfrm>
                <a:off x="3147941" y="4989589"/>
                <a:ext cx="5508000" cy="4571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5F3B7FDE-7DBD-4919-B963-157B9EDFAD4F}"/>
                  </a:ext>
                </a:extLst>
              </p:cNvPr>
              <p:cNvSpPr/>
              <p:nvPr/>
            </p:nvSpPr>
            <p:spPr>
              <a:xfrm>
                <a:off x="3256368" y="3211583"/>
                <a:ext cx="5519424" cy="4571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7756F9F2-EE2E-4CFF-BEB6-A6CB69162431}"/>
                  </a:ext>
                </a:extLst>
              </p:cNvPr>
              <p:cNvSpPr/>
              <p:nvPr/>
            </p:nvSpPr>
            <p:spPr>
              <a:xfrm>
                <a:off x="3126532" y="2647875"/>
                <a:ext cx="5549051" cy="4571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bg1"/>
                  </a:solidFill>
                </a:endParaRPr>
              </a:p>
            </p:txBody>
          </p:sp>
          <p:sp>
            <p:nvSpPr>
              <p:cNvPr id="11" name="textruta 10">
                <a:extLst>
                  <a:ext uri="{FF2B5EF4-FFF2-40B4-BE49-F238E27FC236}">
                    <a16:creationId xmlns:a16="http://schemas.microsoft.com/office/drawing/2014/main" id="{ABD18518-3ACC-494A-8601-D2BBA3043C86}"/>
                  </a:ext>
                </a:extLst>
              </p:cNvPr>
              <p:cNvSpPr txBox="1"/>
              <p:nvPr/>
            </p:nvSpPr>
            <p:spPr>
              <a:xfrm>
                <a:off x="3152367" y="2224533"/>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Bemanning och omställning</a:t>
                </a:r>
              </a:p>
            </p:txBody>
          </p:sp>
          <p:sp>
            <p:nvSpPr>
              <p:cNvPr id="49" name="textruta 48">
                <a:extLst>
                  <a:ext uri="{FF2B5EF4-FFF2-40B4-BE49-F238E27FC236}">
                    <a16:creationId xmlns:a16="http://schemas.microsoft.com/office/drawing/2014/main" id="{14198B0A-DACC-454F-B28A-CDB7FB087E18}"/>
                  </a:ext>
                </a:extLst>
              </p:cNvPr>
              <p:cNvSpPr txBox="1"/>
              <p:nvPr/>
            </p:nvSpPr>
            <p:spPr>
              <a:xfrm>
                <a:off x="3151509" y="2805471"/>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Verksamhet</a:t>
                </a:r>
              </a:p>
            </p:txBody>
          </p:sp>
          <p:sp>
            <p:nvSpPr>
              <p:cNvPr id="52" name="textruta 51">
                <a:extLst>
                  <a:ext uri="{FF2B5EF4-FFF2-40B4-BE49-F238E27FC236}">
                    <a16:creationId xmlns:a16="http://schemas.microsoft.com/office/drawing/2014/main" id="{376DC3D0-126C-468E-8BB4-9FC14424643C}"/>
                  </a:ext>
                </a:extLst>
              </p:cNvPr>
              <p:cNvSpPr txBox="1"/>
              <p:nvPr/>
            </p:nvSpPr>
            <p:spPr>
              <a:xfrm>
                <a:off x="3151509" y="3385607"/>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Informations- och ärendehantering</a:t>
                </a:r>
              </a:p>
            </p:txBody>
          </p:sp>
          <p:sp>
            <p:nvSpPr>
              <p:cNvPr id="53" name="textruta 52">
                <a:extLst>
                  <a:ext uri="{FF2B5EF4-FFF2-40B4-BE49-F238E27FC236}">
                    <a16:creationId xmlns:a16="http://schemas.microsoft.com/office/drawing/2014/main" id="{8D0123F7-4B96-4AC5-B500-71B42021521A}"/>
                  </a:ext>
                </a:extLst>
              </p:cNvPr>
              <p:cNvSpPr txBox="1"/>
              <p:nvPr/>
            </p:nvSpPr>
            <p:spPr>
              <a:xfrm>
                <a:off x="3151509" y="3982056"/>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Kommungemensamma och interna tjänster</a:t>
                </a:r>
              </a:p>
            </p:txBody>
          </p:sp>
          <p:sp>
            <p:nvSpPr>
              <p:cNvPr id="55" name="textruta 54">
                <a:extLst>
                  <a:ext uri="{FF2B5EF4-FFF2-40B4-BE49-F238E27FC236}">
                    <a16:creationId xmlns:a16="http://schemas.microsoft.com/office/drawing/2014/main" id="{6BA9F4AC-516C-4845-B093-7EE8D8932D8B}"/>
                  </a:ext>
                </a:extLst>
              </p:cNvPr>
              <p:cNvSpPr txBox="1"/>
              <p:nvPr/>
            </p:nvSpPr>
            <p:spPr>
              <a:xfrm>
                <a:off x="3151509" y="4574296"/>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Ekonomi</a:t>
                </a:r>
              </a:p>
            </p:txBody>
          </p:sp>
          <p:sp>
            <p:nvSpPr>
              <p:cNvPr id="57" name="textruta 56">
                <a:extLst>
                  <a:ext uri="{FF2B5EF4-FFF2-40B4-BE49-F238E27FC236}">
                    <a16:creationId xmlns:a16="http://schemas.microsoft.com/office/drawing/2014/main" id="{B0043F97-82C0-4910-953B-B3F6932DC0C5}"/>
                  </a:ext>
                </a:extLst>
              </p:cNvPr>
              <p:cNvSpPr txBox="1"/>
              <p:nvPr/>
            </p:nvSpPr>
            <p:spPr>
              <a:xfrm>
                <a:off x="3151509" y="5163281"/>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Lokaler</a:t>
                </a:r>
              </a:p>
            </p:txBody>
          </p:sp>
        </p:grpSp>
        <p:grpSp>
          <p:nvGrpSpPr>
            <p:cNvPr id="4" name="Grupp 3">
              <a:extLst>
                <a:ext uri="{FF2B5EF4-FFF2-40B4-BE49-F238E27FC236}">
                  <a16:creationId xmlns:a16="http://schemas.microsoft.com/office/drawing/2014/main" id="{5D667E3D-771F-45B2-96FF-1726DC9BA2E3}"/>
                </a:ext>
              </a:extLst>
            </p:cNvPr>
            <p:cNvGrpSpPr/>
            <p:nvPr/>
          </p:nvGrpSpPr>
          <p:grpSpPr>
            <a:xfrm>
              <a:off x="1365641" y="2018734"/>
              <a:ext cx="2075936" cy="3645725"/>
              <a:chOff x="573495" y="1762078"/>
              <a:chExt cx="2075936" cy="4131947"/>
            </a:xfrm>
          </p:grpSpPr>
          <p:sp>
            <p:nvSpPr>
              <p:cNvPr id="2" name="Pil: femhörning 1">
                <a:extLst>
                  <a:ext uri="{FF2B5EF4-FFF2-40B4-BE49-F238E27FC236}">
                    <a16:creationId xmlns:a16="http://schemas.microsoft.com/office/drawing/2014/main" id="{CFE5979B-7F95-4FF2-B97E-1CF338786D04}"/>
                  </a:ext>
                </a:extLst>
              </p:cNvPr>
              <p:cNvSpPr/>
              <p:nvPr/>
            </p:nvSpPr>
            <p:spPr>
              <a:xfrm>
                <a:off x="573495" y="1762078"/>
                <a:ext cx="2075936" cy="4085495"/>
              </a:xfrm>
              <a:prstGeom prst="homePlate">
                <a:avLst>
                  <a:gd name="adj" fmla="val 21989"/>
                </a:avLst>
              </a:prstGeom>
              <a:solidFill>
                <a:srgbClr val="507382"/>
              </a:solidFill>
              <a:ln w="44450">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grpSp>
            <p:nvGrpSpPr>
              <p:cNvPr id="20" name="Grupp 19">
                <a:extLst>
                  <a:ext uri="{FF2B5EF4-FFF2-40B4-BE49-F238E27FC236}">
                    <a16:creationId xmlns:a16="http://schemas.microsoft.com/office/drawing/2014/main" id="{17B22792-0921-4458-BDF8-5BAAC01032C9}"/>
                  </a:ext>
                </a:extLst>
              </p:cNvPr>
              <p:cNvGrpSpPr/>
              <p:nvPr/>
            </p:nvGrpSpPr>
            <p:grpSpPr>
              <a:xfrm>
                <a:off x="675162" y="1781097"/>
                <a:ext cx="1544249" cy="4112928"/>
                <a:chOff x="3666936" y="1582026"/>
                <a:chExt cx="1544249" cy="4112928"/>
              </a:xfrm>
            </p:grpSpPr>
            <p:sp>
              <p:nvSpPr>
                <p:cNvPr id="34" name="Rektangel: rundade hörn 33">
                  <a:extLst>
                    <a:ext uri="{FF2B5EF4-FFF2-40B4-BE49-F238E27FC236}">
                      <a16:creationId xmlns:a16="http://schemas.microsoft.com/office/drawing/2014/main" id="{29A385B0-21B9-4A6A-8B0D-5ABE26C67EAA}"/>
                    </a:ext>
                  </a:extLst>
                </p:cNvPr>
                <p:cNvSpPr/>
                <p:nvPr/>
              </p:nvSpPr>
              <p:spPr>
                <a:xfrm>
                  <a:off x="3666936" y="1582026"/>
                  <a:ext cx="1517355" cy="339665"/>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AFH</a:t>
                  </a:r>
                </a:p>
              </p:txBody>
            </p:sp>
            <p:sp>
              <p:nvSpPr>
                <p:cNvPr id="35" name="Rektangel: rundade hörn 34">
                  <a:extLst>
                    <a:ext uri="{FF2B5EF4-FFF2-40B4-BE49-F238E27FC236}">
                      <a16:creationId xmlns:a16="http://schemas.microsoft.com/office/drawing/2014/main" id="{6CA735C1-E52A-4CA2-87B2-4A77A8BD74BC}"/>
                    </a:ext>
                  </a:extLst>
                </p:cNvPr>
                <p:cNvSpPr/>
                <p:nvPr/>
              </p:nvSpPr>
              <p:spPr>
                <a:xfrm>
                  <a:off x="3676096" y="1920768"/>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Angered</a:t>
                  </a:r>
                </a:p>
              </p:txBody>
            </p:sp>
            <p:sp>
              <p:nvSpPr>
                <p:cNvPr id="36" name="Rektangel: rundade hörn 35">
                  <a:extLst>
                    <a:ext uri="{FF2B5EF4-FFF2-40B4-BE49-F238E27FC236}">
                      <a16:creationId xmlns:a16="http://schemas.microsoft.com/office/drawing/2014/main" id="{2882C463-59D9-4F39-9887-783A01BE95F0}"/>
                    </a:ext>
                  </a:extLst>
                </p:cNvPr>
                <p:cNvSpPr/>
                <p:nvPr/>
              </p:nvSpPr>
              <p:spPr>
                <a:xfrm>
                  <a:off x="3711264" y="2297911"/>
                  <a:ext cx="1466660" cy="339664"/>
                </a:xfrm>
                <a:prstGeom prst="roundRect">
                  <a:avLst>
                    <a:gd name="adj" fmla="val 50000"/>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Centrum</a:t>
                  </a:r>
                </a:p>
              </p:txBody>
            </p:sp>
            <p:sp>
              <p:nvSpPr>
                <p:cNvPr id="37" name="Rektangel: rundade hörn 36">
                  <a:extLst>
                    <a:ext uri="{FF2B5EF4-FFF2-40B4-BE49-F238E27FC236}">
                      <a16:creationId xmlns:a16="http://schemas.microsoft.com/office/drawing/2014/main" id="{397BDFFA-E780-4957-B484-9A71F915F7E6}"/>
                    </a:ext>
                  </a:extLst>
                </p:cNvPr>
                <p:cNvSpPr/>
                <p:nvPr/>
              </p:nvSpPr>
              <p:spPr>
                <a:xfrm>
                  <a:off x="3666936" y="2679784"/>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Lundby</a:t>
                  </a:r>
                </a:p>
              </p:txBody>
            </p:sp>
            <p:sp>
              <p:nvSpPr>
                <p:cNvPr id="42" name="Rektangel: rundade hörn 41">
                  <a:extLst>
                    <a:ext uri="{FF2B5EF4-FFF2-40B4-BE49-F238E27FC236}">
                      <a16:creationId xmlns:a16="http://schemas.microsoft.com/office/drawing/2014/main" id="{69F125EF-5D87-407A-81E6-F2918A909EB6}"/>
                    </a:ext>
                  </a:extLst>
                </p:cNvPr>
                <p:cNvSpPr/>
                <p:nvPr/>
              </p:nvSpPr>
              <p:spPr>
                <a:xfrm>
                  <a:off x="3691234" y="3049011"/>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Majorna-Linné</a:t>
                  </a:r>
                </a:p>
              </p:txBody>
            </p:sp>
            <p:sp>
              <p:nvSpPr>
                <p:cNvPr id="43" name="Rektangel: rundade hörn 42">
                  <a:extLst>
                    <a:ext uri="{FF2B5EF4-FFF2-40B4-BE49-F238E27FC236}">
                      <a16:creationId xmlns:a16="http://schemas.microsoft.com/office/drawing/2014/main" id="{E3CB75B1-E893-417E-B795-05D6D302670C}"/>
                    </a:ext>
                  </a:extLst>
                </p:cNvPr>
                <p:cNvSpPr/>
                <p:nvPr/>
              </p:nvSpPr>
              <p:spPr>
                <a:xfrm>
                  <a:off x="3693828" y="3476745"/>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Norra Hisingen</a:t>
                  </a:r>
                </a:p>
              </p:txBody>
            </p:sp>
            <p:sp>
              <p:nvSpPr>
                <p:cNvPr id="44" name="Rektangel: rundade hörn 43">
                  <a:extLst>
                    <a:ext uri="{FF2B5EF4-FFF2-40B4-BE49-F238E27FC236}">
                      <a16:creationId xmlns:a16="http://schemas.microsoft.com/office/drawing/2014/main" id="{54D5CB50-29CD-4B36-824C-34DC4E016692}"/>
                    </a:ext>
                  </a:extLst>
                </p:cNvPr>
                <p:cNvSpPr/>
                <p:nvPr/>
              </p:nvSpPr>
              <p:spPr>
                <a:xfrm>
                  <a:off x="3693830" y="3874168"/>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Västra Göteborg</a:t>
                  </a:r>
                </a:p>
              </p:txBody>
            </p:sp>
            <p:sp>
              <p:nvSpPr>
                <p:cNvPr id="45" name="Rektangel: rundade hörn 44">
                  <a:extLst>
                    <a:ext uri="{FF2B5EF4-FFF2-40B4-BE49-F238E27FC236}">
                      <a16:creationId xmlns:a16="http://schemas.microsoft.com/office/drawing/2014/main" id="{4769782F-BE42-413E-BB3F-11BFBEA2DCF4}"/>
                    </a:ext>
                  </a:extLst>
                </p:cNvPr>
                <p:cNvSpPr/>
                <p:nvPr/>
              </p:nvSpPr>
              <p:spPr>
                <a:xfrm>
                  <a:off x="3693830" y="4242429"/>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Västra Hisingen</a:t>
                  </a:r>
                </a:p>
              </p:txBody>
            </p:sp>
            <p:sp>
              <p:nvSpPr>
                <p:cNvPr id="46" name="Rektangel: rundade hörn 45">
                  <a:extLst>
                    <a:ext uri="{FF2B5EF4-FFF2-40B4-BE49-F238E27FC236}">
                      <a16:creationId xmlns:a16="http://schemas.microsoft.com/office/drawing/2014/main" id="{0262FF0B-4FC2-4574-9CA4-F1D7015DE888}"/>
                    </a:ext>
                  </a:extLst>
                </p:cNvPr>
                <p:cNvSpPr/>
                <p:nvPr/>
              </p:nvSpPr>
              <p:spPr>
                <a:xfrm>
                  <a:off x="3693829" y="4619063"/>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Örgryte-Härlanda</a:t>
                  </a:r>
                </a:p>
              </p:txBody>
            </p:sp>
            <p:sp>
              <p:nvSpPr>
                <p:cNvPr id="47" name="Rektangel: rundade hörn 46">
                  <a:extLst>
                    <a:ext uri="{FF2B5EF4-FFF2-40B4-BE49-F238E27FC236}">
                      <a16:creationId xmlns:a16="http://schemas.microsoft.com/office/drawing/2014/main" id="{0B2BD644-3DAF-420D-A54A-0CEF55946CD0}"/>
                    </a:ext>
                  </a:extLst>
                </p:cNvPr>
                <p:cNvSpPr/>
                <p:nvPr/>
              </p:nvSpPr>
              <p:spPr>
                <a:xfrm>
                  <a:off x="3689746" y="4987323"/>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Östra Göteborg</a:t>
                  </a:r>
                </a:p>
              </p:txBody>
            </p:sp>
            <p:sp>
              <p:nvSpPr>
                <p:cNvPr id="48" name="Rektangel: rundade hörn 47">
                  <a:extLst>
                    <a:ext uri="{FF2B5EF4-FFF2-40B4-BE49-F238E27FC236}">
                      <a16:creationId xmlns:a16="http://schemas.microsoft.com/office/drawing/2014/main" id="{2A18EDFD-8B5C-4562-A79C-77111F90588D}"/>
                    </a:ext>
                  </a:extLst>
                </p:cNvPr>
                <p:cNvSpPr/>
                <p:nvPr/>
              </p:nvSpPr>
              <p:spPr>
                <a:xfrm>
                  <a:off x="3689745" y="5355290"/>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Social resurs</a:t>
                  </a:r>
                </a:p>
              </p:txBody>
            </p:sp>
          </p:grpSp>
        </p:grpSp>
      </p:grpSp>
      <p:grpSp>
        <p:nvGrpSpPr>
          <p:cNvPr id="19" name="Grupp 18">
            <a:extLst>
              <a:ext uri="{FF2B5EF4-FFF2-40B4-BE49-F238E27FC236}">
                <a16:creationId xmlns:a16="http://schemas.microsoft.com/office/drawing/2014/main" id="{4F993F57-D165-4F5F-A76E-4733D1DB800C}"/>
              </a:ext>
            </a:extLst>
          </p:cNvPr>
          <p:cNvGrpSpPr/>
          <p:nvPr/>
        </p:nvGrpSpPr>
        <p:grpSpPr>
          <a:xfrm>
            <a:off x="2373786" y="5167866"/>
            <a:ext cx="5682408" cy="1013282"/>
            <a:chOff x="3079487" y="5873811"/>
            <a:chExt cx="5696305" cy="1013282"/>
          </a:xfrm>
        </p:grpSpPr>
        <p:sp>
          <p:nvSpPr>
            <p:cNvPr id="59" name="Pil: femhörning 58">
              <a:extLst>
                <a:ext uri="{FF2B5EF4-FFF2-40B4-BE49-F238E27FC236}">
                  <a16:creationId xmlns:a16="http://schemas.microsoft.com/office/drawing/2014/main" id="{E9C3014C-2319-42EE-BA9F-52BACDE0CFF9}"/>
                </a:ext>
              </a:extLst>
            </p:cNvPr>
            <p:cNvSpPr/>
            <p:nvPr/>
          </p:nvSpPr>
          <p:spPr>
            <a:xfrm rot="16200000" flipV="1">
              <a:off x="5428611" y="3524687"/>
              <a:ext cx="998057" cy="5696305"/>
            </a:xfrm>
            <a:prstGeom prst="homePlate">
              <a:avLst/>
            </a:prstGeom>
            <a:solidFill>
              <a:srgbClr val="008391">
                <a:alpha val="40000"/>
              </a:srgbClr>
            </a:solidFill>
            <a:ln>
              <a:noFill/>
              <a:prstDash val="sysDot"/>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4" name="textruta 53">
              <a:extLst>
                <a:ext uri="{FF2B5EF4-FFF2-40B4-BE49-F238E27FC236}">
                  <a16:creationId xmlns:a16="http://schemas.microsoft.com/office/drawing/2014/main" id="{12BCBB01-10FA-447E-B7FB-BA23E55EA2D4}"/>
                </a:ext>
              </a:extLst>
            </p:cNvPr>
            <p:cNvSpPr txBox="1"/>
            <p:nvPr/>
          </p:nvSpPr>
          <p:spPr>
            <a:xfrm>
              <a:off x="3408892" y="6148429"/>
              <a:ext cx="5101900" cy="738664"/>
            </a:xfrm>
            <a:prstGeom prst="rect">
              <a:avLst/>
            </a:prstGeom>
            <a:noFill/>
            <a:ln>
              <a:noFill/>
            </a:ln>
          </p:spPr>
          <p:txBody>
            <a:bodyPr wrap="square" rtlCol="0">
              <a:spAutoFit/>
            </a:bodyPr>
            <a:lstStyle/>
            <a:p>
              <a:pPr algn="ctr"/>
              <a:r>
                <a:rPr lang="sv-SE" sz="1400" b="1">
                  <a:solidFill>
                    <a:schemeClr val="tx1">
                      <a:lumMod val="65000"/>
                      <a:lumOff val="35000"/>
                    </a:schemeClr>
                  </a:solidFill>
                </a:rPr>
                <a:t>Möjliggörande förvaltningar: </a:t>
              </a:r>
            </a:p>
            <a:p>
              <a:pPr algn="ctr"/>
              <a:r>
                <a:rPr lang="sv-SE" sz="1400">
                  <a:solidFill>
                    <a:schemeClr val="tx1">
                      <a:lumMod val="65000"/>
                      <a:lumOff val="35000"/>
                    </a:schemeClr>
                  </a:solidFill>
                </a:rPr>
                <a:t>Stadsledningskontoret, Intraservice, Lokalförvaltningen, Konsument- och medborgarservice, Regionarkivet</a:t>
              </a:r>
            </a:p>
          </p:txBody>
        </p:sp>
      </p:grpSp>
      <p:cxnSp>
        <p:nvCxnSpPr>
          <p:cNvPr id="14" name="Rak koppling 13">
            <a:extLst>
              <a:ext uri="{FF2B5EF4-FFF2-40B4-BE49-F238E27FC236}">
                <a16:creationId xmlns:a16="http://schemas.microsoft.com/office/drawing/2014/main" id="{3BFDC661-FBD0-4461-9825-3116C5DB07AE}"/>
              </a:ext>
            </a:extLst>
          </p:cNvPr>
          <p:cNvCxnSpPr>
            <a:cxnSpLocks/>
            <a:endCxn id="2" idx="3"/>
          </p:cNvCxnSpPr>
          <p:nvPr/>
        </p:nvCxnSpPr>
        <p:spPr>
          <a:xfrm>
            <a:off x="2313409" y="1315655"/>
            <a:ext cx="421584" cy="1799504"/>
          </a:xfrm>
          <a:prstGeom prst="line">
            <a:avLst/>
          </a:prstGeom>
          <a:ln w="38100">
            <a:solidFill>
              <a:schemeClr val="bg1"/>
            </a:solidFill>
            <a:tailEnd w="lg" len="sm"/>
          </a:ln>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A5DF4F86-8309-4C7D-B29D-2F3C4D4DAE2E}"/>
              </a:ext>
            </a:extLst>
          </p:cNvPr>
          <p:cNvCxnSpPr>
            <a:cxnSpLocks/>
            <a:stCxn id="2" idx="3"/>
          </p:cNvCxnSpPr>
          <p:nvPr/>
        </p:nvCxnSpPr>
        <p:spPr>
          <a:xfrm flipH="1">
            <a:off x="2276399" y="3115159"/>
            <a:ext cx="458594" cy="1902747"/>
          </a:xfrm>
          <a:prstGeom prst="line">
            <a:avLst/>
          </a:prstGeom>
          <a:ln w="38100">
            <a:solidFill>
              <a:schemeClr val="bg1"/>
            </a:solidFill>
            <a:tailEnd w="lg" len="sm"/>
          </a:ln>
        </p:spPr>
        <p:style>
          <a:lnRef idx="1">
            <a:schemeClr val="accent1"/>
          </a:lnRef>
          <a:fillRef idx="0">
            <a:schemeClr val="accent1"/>
          </a:fillRef>
          <a:effectRef idx="0">
            <a:schemeClr val="accent1"/>
          </a:effectRef>
          <a:fontRef idx="minor">
            <a:schemeClr val="tx1"/>
          </a:fontRef>
        </p:style>
      </p:cxnSp>
      <p:sp>
        <p:nvSpPr>
          <p:cNvPr id="62" name="Pil: femhörning 61">
            <a:extLst>
              <a:ext uri="{FF2B5EF4-FFF2-40B4-BE49-F238E27FC236}">
                <a16:creationId xmlns:a16="http://schemas.microsoft.com/office/drawing/2014/main" id="{723C0FC5-2F75-45CE-BA13-9131A4E66F74}"/>
              </a:ext>
            </a:extLst>
          </p:cNvPr>
          <p:cNvSpPr/>
          <p:nvPr/>
        </p:nvSpPr>
        <p:spPr>
          <a:xfrm rot="5400000">
            <a:off x="4591316" y="-2101634"/>
            <a:ext cx="929281" cy="5485096"/>
          </a:xfrm>
          <a:prstGeom prst="homePlate">
            <a:avLst>
              <a:gd name="adj" fmla="val 48389"/>
            </a:avLst>
          </a:prstGeom>
          <a:solidFill>
            <a:srgbClr val="008391"/>
          </a:solidFill>
          <a:ln/>
        </p:spPr>
        <p:style>
          <a:lnRef idx="3">
            <a:schemeClr val="lt1"/>
          </a:lnRef>
          <a:fillRef idx="1">
            <a:schemeClr val="accent1"/>
          </a:fillRef>
          <a:effectRef idx="1">
            <a:schemeClr val="accent1"/>
          </a:effectRef>
          <a:fontRef idx="minor">
            <a:schemeClr val="lt1"/>
          </a:fontRef>
        </p:style>
        <p:txBody>
          <a:bodyPr vert="vert270" rtlCol="0" anchor="ctr"/>
          <a:lstStyle/>
          <a:p>
            <a:pPr algn="ctr"/>
            <a:r>
              <a:rPr lang="sv-SE"/>
              <a:t>Projektstyrning</a:t>
            </a:r>
          </a:p>
        </p:txBody>
      </p:sp>
      <p:pic>
        <p:nvPicPr>
          <p:cNvPr id="26" name="Bildobjekt 25">
            <a:extLst>
              <a:ext uri="{FF2B5EF4-FFF2-40B4-BE49-F238E27FC236}">
                <a16:creationId xmlns:a16="http://schemas.microsoft.com/office/drawing/2014/main" id="{D37728A7-2F7C-458D-B792-F20AEC7F3299}"/>
              </a:ext>
            </a:extLst>
          </p:cNvPr>
          <p:cNvPicPr>
            <a:picLocks noChangeAspect="1"/>
          </p:cNvPicPr>
          <p:nvPr/>
        </p:nvPicPr>
        <p:blipFill>
          <a:blip r:embed="rId3"/>
          <a:stretch>
            <a:fillRect/>
          </a:stretch>
        </p:blipFill>
        <p:spPr>
          <a:xfrm>
            <a:off x="7802683" y="1314304"/>
            <a:ext cx="463336" cy="1828959"/>
          </a:xfrm>
          <a:prstGeom prst="rect">
            <a:avLst/>
          </a:prstGeom>
        </p:spPr>
      </p:pic>
      <p:pic>
        <p:nvPicPr>
          <p:cNvPr id="31" name="Bildobjekt 30">
            <a:extLst>
              <a:ext uri="{FF2B5EF4-FFF2-40B4-BE49-F238E27FC236}">
                <a16:creationId xmlns:a16="http://schemas.microsoft.com/office/drawing/2014/main" id="{C3DD1E4B-498F-4648-8E2E-B3FF41FFB9A2}"/>
              </a:ext>
            </a:extLst>
          </p:cNvPr>
          <p:cNvPicPr>
            <a:picLocks noChangeAspect="1"/>
          </p:cNvPicPr>
          <p:nvPr/>
        </p:nvPicPr>
        <p:blipFill>
          <a:blip r:embed="rId3"/>
          <a:stretch>
            <a:fillRect/>
          </a:stretch>
        </p:blipFill>
        <p:spPr>
          <a:xfrm rot="1553137">
            <a:off x="7817134" y="3100313"/>
            <a:ext cx="460641" cy="1809251"/>
          </a:xfrm>
          <a:prstGeom prst="rect">
            <a:avLst/>
          </a:prstGeom>
        </p:spPr>
      </p:pic>
      <p:sp>
        <p:nvSpPr>
          <p:cNvPr id="3" name="textruta 2">
            <a:extLst>
              <a:ext uri="{FF2B5EF4-FFF2-40B4-BE49-F238E27FC236}">
                <a16:creationId xmlns:a16="http://schemas.microsoft.com/office/drawing/2014/main" id="{ECFD3FD1-5FBD-441D-A86C-BEA9BBC38F3A}"/>
              </a:ext>
            </a:extLst>
          </p:cNvPr>
          <p:cNvSpPr txBox="1"/>
          <p:nvPr/>
        </p:nvSpPr>
        <p:spPr>
          <a:xfrm>
            <a:off x="8206317" y="2216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400">
                <a:solidFill>
                  <a:schemeClr val="bg1"/>
                </a:solidFill>
                <a:cs typeface="Arial"/>
              </a:rPr>
              <a:t>Socialförvaltningar</a:t>
            </a:r>
          </a:p>
        </p:txBody>
      </p:sp>
      <p:sp>
        <p:nvSpPr>
          <p:cNvPr id="7" name="textruta 6">
            <a:extLst>
              <a:ext uri="{FF2B5EF4-FFF2-40B4-BE49-F238E27FC236}">
                <a16:creationId xmlns:a16="http://schemas.microsoft.com/office/drawing/2014/main" id="{6EA5F4C0-5A19-471B-8DBD-21391BCF3FE0}"/>
              </a:ext>
            </a:extLst>
          </p:cNvPr>
          <p:cNvSpPr txBox="1"/>
          <p:nvPr/>
        </p:nvSpPr>
        <p:spPr>
          <a:xfrm>
            <a:off x="7894109" y="1311276"/>
            <a:ext cx="28913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a:solidFill>
                  <a:schemeClr val="bg1"/>
                </a:solidFill>
                <a:cs typeface="Arial"/>
              </a:rPr>
              <a:t>Förvaltningen för funktionsstöd</a:t>
            </a:r>
            <a:endParaRPr lang="sv-SE">
              <a:solidFill>
                <a:schemeClr val="bg1"/>
              </a:solidFill>
              <a:cs typeface="Arial" panose="020B0604020202020204"/>
            </a:endParaRPr>
          </a:p>
        </p:txBody>
      </p:sp>
      <p:sp>
        <p:nvSpPr>
          <p:cNvPr id="8" name="textruta 7">
            <a:extLst>
              <a:ext uri="{FF2B5EF4-FFF2-40B4-BE49-F238E27FC236}">
                <a16:creationId xmlns:a16="http://schemas.microsoft.com/office/drawing/2014/main" id="{C9490351-D390-4D83-8A8E-FA6073419493}"/>
              </a:ext>
            </a:extLst>
          </p:cNvPr>
          <p:cNvSpPr txBox="1"/>
          <p:nvPr/>
        </p:nvSpPr>
        <p:spPr>
          <a:xfrm>
            <a:off x="8269817" y="2565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400" err="1">
                <a:solidFill>
                  <a:schemeClr val="bg1"/>
                </a:solidFill>
                <a:cs typeface="Arial"/>
              </a:rPr>
              <a:t>Förskoleförvaltningen</a:t>
            </a:r>
            <a:endParaRPr lang="sv-SE" sz="1400">
              <a:solidFill>
                <a:schemeClr val="bg1"/>
              </a:solidFill>
              <a:cs typeface="Arial"/>
            </a:endParaRPr>
          </a:p>
        </p:txBody>
      </p:sp>
      <p:sp>
        <p:nvSpPr>
          <p:cNvPr id="10" name="textruta 9">
            <a:extLst>
              <a:ext uri="{FF2B5EF4-FFF2-40B4-BE49-F238E27FC236}">
                <a16:creationId xmlns:a16="http://schemas.microsoft.com/office/drawing/2014/main" id="{B85841AA-AE27-4615-ADFB-9A334CB912D9}"/>
              </a:ext>
            </a:extLst>
          </p:cNvPr>
          <p:cNvSpPr txBox="1"/>
          <p:nvPr/>
        </p:nvSpPr>
        <p:spPr>
          <a:xfrm>
            <a:off x="8328025" y="3015192"/>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400">
                <a:solidFill>
                  <a:schemeClr val="bg1"/>
                </a:solidFill>
                <a:cs typeface="Arial"/>
              </a:rPr>
              <a:t>Grundskoleförvaltningen</a:t>
            </a:r>
          </a:p>
        </p:txBody>
      </p:sp>
      <p:sp>
        <p:nvSpPr>
          <p:cNvPr id="12" name="textruta 11">
            <a:extLst>
              <a:ext uri="{FF2B5EF4-FFF2-40B4-BE49-F238E27FC236}">
                <a16:creationId xmlns:a16="http://schemas.microsoft.com/office/drawing/2014/main" id="{9D4CF58B-7C23-4A95-869A-8B4AC6754A2A}"/>
              </a:ext>
            </a:extLst>
          </p:cNvPr>
          <p:cNvSpPr txBox="1"/>
          <p:nvPr/>
        </p:nvSpPr>
        <p:spPr>
          <a:xfrm>
            <a:off x="8269817" y="3433233"/>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a:solidFill>
                  <a:schemeClr val="bg1"/>
                </a:solidFill>
                <a:cs typeface="Arial"/>
              </a:rPr>
              <a:t>Konsument- och medborgarförvaltningen</a:t>
            </a:r>
          </a:p>
        </p:txBody>
      </p:sp>
      <p:sp>
        <p:nvSpPr>
          <p:cNvPr id="13" name="textruta 12">
            <a:extLst>
              <a:ext uri="{FF2B5EF4-FFF2-40B4-BE49-F238E27FC236}">
                <a16:creationId xmlns:a16="http://schemas.microsoft.com/office/drawing/2014/main" id="{75E985B1-7922-44D2-8E91-3A47170C59EB}"/>
              </a:ext>
            </a:extLst>
          </p:cNvPr>
          <p:cNvSpPr txBox="1"/>
          <p:nvPr/>
        </p:nvSpPr>
        <p:spPr>
          <a:xfrm>
            <a:off x="8158692" y="401002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400">
                <a:solidFill>
                  <a:schemeClr val="bg1"/>
                </a:solidFill>
                <a:cs typeface="Arial"/>
              </a:rPr>
              <a:t>Kulturförvaltningen</a:t>
            </a:r>
          </a:p>
        </p:txBody>
      </p:sp>
      <p:sp>
        <p:nvSpPr>
          <p:cNvPr id="15" name="textruta 14">
            <a:extLst>
              <a:ext uri="{FF2B5EF4-FFF2-40B4-BE49-F238E27FC236}">
                <a16:creationId xmlns:a16="http://schemas.microsoft.com/office/drawing/2014/main" id="{E1769660-C722-4457-B2A1-3F106D8992B9}"/>
              </a:ext>
            </a:extLst>
          </p:cNvPr>
          <p:cNvSpPr txBox="1"/>
          <p:nvPr/>
        </p:nvSpPr>
        <p:spPr>
          <a:xfrm>
            <a:off x="7962900" y="44069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a:solidFill>
                  <a:schemeClr val="bg1"/>
                </a:solidFill>
                <a:cs typeface="Arial"/>
              </a:rPr>
              <a:t>Miljö- och klimatförvaltningen</a:t>
            </a:r>
          </a:p>
        </p:txBody>
      </p:sp>
      <p:cxnSp>
        <p:nvCxnSpPr>
          <p:cNvPr id="50" name="Rak koppling 49">
            <a:extLst>
              <a:ext uri="{FF2B5EF4-FFF2-40B4-BE49-F238E27FC236}">
                <a16:creationId xmlns:a16="http://schemas.microsoft.com/office/drawing/2014/main" id="{BC82BFBF-ACF2-4C63-97C6-2279891737F3}"/>
              </a:ext>
            </a:extLst>
          </p:cNvPr>
          <p:cNvCxnSpPr>
            <a:cxnSpLocks/>
          </p:cNvCxnSpPr>
          <p:nvPr/>
        </p:nvCxnSpPr>
        <p:spPr>
          <a:xfrm flipH="1">
            <a:off x="2290493" y="3125404"/>
            <a:ext cx="446248" cy="1810087"/>
          </a:xfrm>
          <a:prstGeom prst="line">
            <a:avLst/>
          </a:prstGeom>
          <a:ln w="38100">
            <a:solidFill>
              <a:schemeClr val="bg1"/>
            </a:solidFill>
            <a:tailEnd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379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 16">
            <a:extLst>
              <a:ext uri="{FF2B5EF4-FFF2-40B4-BE49-F238E27FC236}">
                <a16:creationId xmlns:a16="http://schemas.microsoft.com/office/drawing/2014/main" id="{3C3A31A5-BCAD-4DF8-9E8F-05C43C277C1B}"/>
              </a:ext>
            </a:extLst>
          </p:cNvPr>
          <p:cNvGrpSpPr/>
          <p:nvPr/>
        </p:nvGrpSpPr>
        <p:grpSpPr>
          <a:xfrm>
            <a:off x="664121" y="1226314"/>
            <a:ext cx="9839448" cy="3732200"/>
            <a:chOff x="1365641" y="1932259"/>
            <a:chExt cx="9863511" cy="3732200"/>
          </a:xfrm>
        </p:grpSpPr>
        <p:grpSp>
          <p:nvGrpSpPr>
            <p:cNvPr id="9" name="Grupp 8">
              <a:extLst>
                <a:ext uri="{FF2B5EF4-FFF2-40B4-BE49-F238E27FC236}">
                  <a16:creationId xmlns:a16="http://schemas.microsoft.com/office/drawing/2014/main" id="{D01D35B4-A0C3-4541-9F22-1A300E6CD94B}"/>
                </a:ext>
              </a:extLst>
            </p:cNvPr>
            <p:cNvGrpSpPr/>
            <p:nvPr/>
          </p:nvGrpSpPr>
          <p:grpSpPr>
            <a:xfrm>
              <a:off x="8392223" y="1932259"/>
              <a:ext cx="2836929" cy="3691214"/>
              <a:chOff x="7600077" y="1661320"/>
              <a:chExt cx="2836929" cy="4183503"/>
            </a:xfrm>
          </p:grpSpPr>
          <p:sp>
            <p:nvSpPr>
              <p:cNvPr id="6" name="Rektangel 5">
                <a:extLst>
                  <a:ext uri="{FF2B5EF4-FFF2-40B4-BE49-F238E27FC236}">
                    <a16:creationId xmlns:a16="http://schemas.microsoft.com/office/drawing/2014/main" id="{49158853-15A3-4223-B1BF-15EC00F800CB}"/>
                  </a:ext>
                </a:extLst>
              </p:cNvPr>
              <p:cNvSpPr/>
              <p:nvPr/>
            </p:nvSpPr>
            <p:spPr>
              <a:xfrm>
                <a:off x="7600077" y="1759328"/>
                <a:ext cx="2836929" cy="4085495"/>
              </a:xfrm>
              <a:prstGeom prst="rect">
                <a:avLst/>
              </a:prstGeom>
              <a:solidFill>
                <a:schemeClr val="accent4">
                  <a:lumMod val="75000"/>
                </a:schemeClr>
              </a:solidFill>
              <a:ln w="44450">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8" name="Rektangel: rundade hörn 37">
                <a:extLst>
                  <a:ext uri="{FF2B5EF4-FFF2-40B4-BE49-F238E27FC236}">
                    <a16:creationId xmlns:a16="http://schemas.microsoft.com/office/drawing/2014/main" id="{EF1165A8-C81F-4BDC-B978-4E126C55B8E5}"/>
                  </a:ext>
                </a:extLst>
              </p:cNvPr>
              <p:cNvSpPr/>
              <p:nvPr/>
            </p:nvSpPr>
            <p:spPr>
              <a:xfrm>
                <a:off x="7944811" y="1661320"/>
                <a:ext cx="2087725" cy="1000971"/>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400">
                  <a:solidFill>
                    <a:schemeClr val="bg1">
                      <a:lumMod val="95000"/>
                    </a:schemeClr>
                  </a:solidFill>
                </a:endParaRPr>
              </a:p>
              <a:p>
                <a:pPr algn="ctr"/>
                <a:endParaRPr lang="sv-SE" sz="1400">
                  <a:solidFill>
                    <a:schemeClr val="bg1">
                      <a:lumMod val="95000"/>
                    </a:schemeClr>
                  </a:solidFill>
                </a:endParaRPr>
              </a:p>
              <a:p>
                <a:pPr algn="ctr"/>
                <a:r>
                  <a:rPr lang="sv-SE" sz="1400">
                    <a:solidFill>
                      <a:schemeClr val="bg1">
                        <a:lumMod val="95000"/>
                      </a:schemeClr>
                    </a:solidFill>
                  </a:rPr>
                  <a:t>Äldre samt vård- och omsorgsförvaltningen</a:t>
                </a:r>
                <a:endParaRPr lang="sv-SE">
                  <a:solidFill>
                    <a:schemeClr val="bg1">
                      <a:lumMod val="95000"/>
                    </a:schemeClr>
                  </a:solidFill>
                  <a:cs typeface="Arial"/>
                </a:endParaRPr>
              </a:p>
            </p:txBody>
          </p:sp>
        </p:grpSp>
        <p:grpSp>
          <p:nvGrpSpPr>
            <p:cNvPr id="16" name="Grupp 15">
              <a:extLst>
                <a:ext uri="{FF2B5EF4-FFF2-40B4-BE49-F238E27FC236}">
                  <a16:creationId xmlns:a16="http://schemas.microsoft.com/office/drawing/2014/main" id="{90AF1285-17D3-4B02-9BF0-76BD3A2957CD}"/>
                </a:ext>
              </a:extLst>
            </p:cNvPr>
            <p:cNvGrpSpPr/>
            <p:nvPr/>
          </p:nvGrpSpPr>
          <p:grpSpPr>
            <a:xfrm>
              <a:off x="2961325" y="2018736"/>
              <a:ext cx="5962767" cy="3604738"/>
              <a:chOff x="2961325" y="2018736"/>
              <a:chExt cx="5962767" cy="3604738"/>
            </a:xfrm>
          </p:grpSpPr>
          <p:sp>
            <p:nvSpPr>
              <p:cNvPr id="24" name="Pil: femhörning 23">
                <a:extLst>
                  <a:ext uri="{FF2B5EF4-FFF2-40B4-BE49-F238E27FC236}">
                    <a16:creationId xmlns:a16="http://schemas.microsoft.com/office/drawing/2014/main" id="{D0774E05-7E10-44FE-AFBB-2FAC8C1DEB46}"/>
                  </a:ext>
                </a:extLst>
              </p:cNvPr>
              <p:cNvSpPr/>
              <p:nvPr/>
            </p:nvSpPr>
            <p:spPr>
              <a:xfrm>
                <a:off x="2961325" y="2018736"/>
                <a:ext cx="5962767" cy="3604738"/>
              </a:xfrm>
              <a:prstGeom prst="homePlate">
                <a:avLst>
                  <a:gd name="adj" fmla="val 10742"/>
                </a:avLst>
              </a:prstGeom>
              <a:solidFill>
                <a:srgbClr val="008391"/>
              </a:solidFill>
              <a:ln w="44450">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tx1"/>
                  </a:solidFill>
                </a:endParaRPr>
              </a:p>
            </p:txBody>
          </p:sp>
          <p:sp>
            <p:nvSpPr>
              <p:cNvPr id="5" name="Rektangel 4">
                <a:extLst>
                  <a:ext uri="{FF2B5EF4-FFF2-40B4-BE49-F238E27FC236}">
                    <a16:creationId xmlns:a16="http://schemas.microsoft.com/office/drawing/2014/main" id="{D7910F7E-94B6-4E53-BCD9-C989F2A525D2}"/>
                  </a:ext>
                </a:extLst>
              </p:cNvPr>
              <p:cNvSpPr/>
              <p:nvPr/>
            </p:nvSpPr>
            <p:spPr>
              <a:xfrm>
                <a:off x="3379910" y="3816667"/>
                <a:ext cx="5544181" cy="37908"/>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6C3E89C1-D2AB-4775-8EB1-9D45E1D9F602}"/>
                  </a:ext>
                </a:extLst>
              </p:cNvPr>
              <p:cNvSpPr/>
              <p:nvPr/>
            </p:nvSpPr>
            <p:spPr>
              <a:xfrm>
                <a:off x="3267792" y="4422082"/>
                <a:ext cx="5508000" cy="37908"/>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BC9C790F-A4D3-4E1C-835D-1C2EEB8F5715}"/>
                  </a:ext>
                </a:extLst>
              </p:cNvPr>
              <p:cNvSpPr/>
              <p:nvPr/>
            </p:nvSpPr>
            <p:spPr>
              <a:xfrm>
                <a:off x="3147941" y="4989589"/>
                <a:ext cx="5508000" cy="4571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5F3B7FDE-7DBD-4919-B963-157B9EDFAD4F}"/>
                  </a:ext>
                </a:extLst>
              </p:cNvPr>
              <p:cNvSpPr/>
              <p:nvPr/>
            </p:nvSpPr>
            <p:spPr>
              <a:xfrm>
                <a:off x="3256368" y="3211583"/>
                <a:ext cx="5519424" cy="4571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7756F9F2-EE2E-4CFF-BEB6-A6CB69162431}"/>
                  </a:ext>
                </a:extLst>
              </p:cNvPr>
              <p:cNvSpPr/>
              <p:nvPr/>
            </p:nvSpPr>
            <p:spPr>
              <a:xfrm>
                <a:off x="3126532" y="2647875"/>
                <a:ext cx="5549051" cy="45719"/>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bg1"/>
                  </a:solidFill>
                </a:endParaRPr>
              </a:p>
            </p:txBody>
          </p:sp>
          <p:sp>
            <p:nvSpPr>
              <p:cNvPr id="11" name="textruta 10">
                <a:extLst>
                  <a:ext uri="{FF2B5EF4-FFF2-40B4-BE49-F238E27FC236}">
                    <a16:creationId xmlns:a16="http://schemas.microsoft.com/office/drawing/2014/main" id="{ABD18518-3ACC-494A-8601-D2BBA3043C86}"/>
                  </a:ext>
                </a:extLst>
              </p:cNvPr>
              <p:cNvSpPr txBox="1"/>
              <p:nvPr/>
            </p:nvSpPr>
            <p:spPr>
              <a:xfrm>
                <a:off x="3152367" y="2224533"/>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Bemanning och omställning</a:t>
                </a:r>
              </a:p>
            </p:txBody>
          </p:sp>
          <p:sp>
            <p:nvSpPr>
              <p:cNvPr id="49" name="textruta 48">
                <a:extLst>
                  <a:ext uri="{FF2B5EF4-FFF2-40B4-BE49-F238E27FC236}">
                    <a16:creationId xmlns:a16="http://schemas.microsoft.com/office/drawing/2014/main" id="{14198B0A-DACC-454F-B28A-CDB7FB087E18}"/>
                  </a:ext>
                </a:extLst>
              </p:cNvPr>
              <p:cNvSpPr txBox="1"/>
              <p:nvPr/>
            </p:nvSpPr>
            <p:spPr>
              <a:xfrm>
                <a:off x="3151509" y="2805471"/>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Verksamhet</a:t>
                </a:r>
              </a:p>
            </p:txBody>
          </p:sp>
          <p:sp>
            <p:nvSpPr>
              <p:cNvPr id="52" name="textruta 51">
                <a:extLst>
                  <a:ext uri="{FF2B5EF4-FFF2-40B4-BE49-F238E27FC236}">
                    <a16:creationId xmlns:a16="http://schemas.microsoft.com/office/drawing/2014/main" id="{376DC3D0-126C-468E-8BB4-9FC14424643C}"/>
                  </a:ext>
                </a:extLst>
              </p:cNvPr>
              <p:cNvSpPr txBox="1"/>
              <p:nvPr/>
            </p:nvSpPr>
            <p:spPr>
              <a:xfrm>
                <a:off x="3151509" y="3385607"/>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Informations- och ärendehantering</a:t>
                </a:r>
              </a:p>
            </p:txBody>
          </p:sp>
          <p:sp>
            <p:nvSpPr>
              <p:cNvPr id="53" name="textruta 52">
                <a:extLst>
                  <a:ext uri="{FF2B5EF4-FFF2-40B4-BE49-F238E27FC236}">
                    <a16:creationId xmlns:a16="http://schemas.microsoft.com/office/drawing/2014/main" id="{8D0123F7-4B96-4AC5-B500-71B42021521A}"/>
                  </a:ext>
                </a:extLst>
              </p:cNvPr>
              <p:cNvSpPr txBox="1"/>
              <p:nvPr/>
            </p:nvSpPr>
            <p:spPr>
              <a:xfrm>
                <a:off x="3151509" y="3982056"/>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Kommungemensamma och interna tjänster</a:t>
                </a:r>
              </a:p>
            </p:txBody>
          </p:sp>
          <p:sp>
            <p:nvSpPr>
              <p:cNvPr id="55" name="textruta 54">
                <a:extLst>
                  <a:ext uri="{FF2B5EF4-FFF2-40B4-BE49-F238E27FC236}">
                    <a16:creationId xmlns:a16="http://schemas.microsoft.com/office/drawing/2014/main" id="{6BA9F4AC-516C-4845-B093-7EE8D8932D8B}"/>
                  </a:ext>
                </a:extLst>
              </p:cNvPr>
              <p:cNvSpPr txBox="1"/>
              <p:nvPr/>
            </p:nvSpPr>
            <p:spPr>
              <a:xfrm>
                <a:off x="3151509" y="4574296"/>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Ekonomi</a:t>
                </a:r>
              </a:p>
            </p:txBody>
          </p:sp>
          <p:sp>
            <p:nvSpPr>
              <p:cNvPr id="57" name="textruta 56">
                <a:extLst>
                  <a:ext uri="{FF2B5EF4-FFF2-40B4-BE49-F238E27FC236}">
                    <a16:creationId xmlns:a16="http://schemas.microsoft.com/office/drawing/2014/main" id="{B0043F97-82C0-4910-953B-B3F6932DC0C5}"/>
                  </a:ext>
                </a:extLst>
              </p:cNvPr>
              <p:cNvSpPr txBox="1"/>
              <p:nvPr/>
            </p:nvSpPr>
            <p:spPr>
              <a:xfrm>
                <a:off x="3151509" y="5163281"/>
                <a:ext cx="5354474" cy="307777"/>
              </a:xfrm>
              <a:prstGeom prst="rect">
                <a:avLst/>
              </a:prstGeom>
              <a:solidFill>
                <a:srgbClr val="008391"/>
              </a:solidFill>
              <a:ln>
                <a:noFill/>
              </a:ln>
            </p:spPr>
            <p:txBody>
              <a:bodyPr wrap="square" rtlCol="0">
                <a:spAutoFit/>
              </a:bodyPr>
              <a:lstStyle/>
              <a:p>
                <a:pPr algn="ctr"/>
                <a:r>
                  <a:rPr lang="sv-SE" sz="1400" b="1">
                    <a:solidFill>
                      <a:schemeClr val="bg1"/>
                    </a:solidFill>
                  </a:rPr>
                  <a:t>Lokaler</a:t>
                </a:r>
              </a:p>
            </p:txBody>
          </p:sp>
        </p:grpSp>
        <p:grpSp>
          <p:nvGrpSpPr>
            <p:cNvPr id="4" name="Grupp 3">
              <a:extLst>
                <a:ext uri="{FF2B5EF4-FFF2-40B4-BE49-F238E27FC236}">
                  <a16:creationId xmlns:a16="http://schemas.microsoft.com/office/drawing/2014/main" id="{5D667E3D-771F-45B2-96FF-1726DC9BA2E3}"/>
                </a:ext>
              </a:extLst>
            </p:cNvPr>
            <p:cNvGrpSpPr/>
            <p:nvPr/>
          </p:nvGrpSpPr>
          <p:grpSpPr>
            <a:xfrm>
              <a:off x="1365641" y="2018734"/>
              <a:ext cx="2075936" cy="3645725"/>
              <a:chOff x="573495" y="1762078"/>
              <a:chExt cx="2075936" cy="4131947"/>
            </a:xfrm>
          </p:grpSpPr>
          <p:sp>
            <p:nvSpPr>
              <p:cNvPr id="2" name="Pil: femhörning 1">
                <a:extLst>
                  <a:ext uri="{FF2B5EF4-FFF2-40B4-BE49-F238E27FC236}">
                    <a16:creationId xmlns:a16="http://schemas.microsoft.com/office/drawing/2014/main" id="{CFE5979B-7F95-4FF2-B97E-1CF338786D04}"/>
                  </a:ext>
                </a:extLst>
              </p:cNvPr>
              <p:cNvSpPr/>
              <p:nvPr/>
            </p:nvSpPr>
            <p:spPr>
              <a:xfrm>
                <a:off x="573495" y="1762078"/>
                <a:ext cx="2075936" cy="4085495"/>
              </a:xfrm>
              <a:prstGeom prst="homePlate">
                <a:avLst>
                  <a:gd name="adj" fmla="val 21989"/>
                </a:avLst>
              </a:prstGeom>
              <a:solidFill>
                <a:srgbClr val="507382"/>
              </a:solidFill>
              <a:ln w="44450">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grpSp>
            <p:nvGrpSpPr>
              <p:cNvPr id="20" name="Grupp 19">
                <a:extLst>
                  <a:ext uri="{FF2B5EF4-FFF2-40B4-BE49-F238E27FC236}">
                    <a16:creationId xmlns:a16="http://schemas.microsoft.com/office/drawing/2014/main" id="{17B22792-0921-4458-BDF8-5BAAC01032C9}"/>
                  </a:ext>
                </a:extLst>
              </p:cNvPr>
              <p:cNvGrpSpPr/>
              <p:nvPr/>
            </p:nvGrpSpPr>
            <p:grpSpPr>
              <a:xfrm>
                <a:off x="675162" y="1781097"/>
                <a:ext cx="1544249" cy="4112928"/>
                <a:chOff x="3666936" y="1582026"/>
                <a:chExt cx="1544249" cy="4112928"/>
              </a:xfrm>
            </p:grpSpPr>
            <p:sp>
              <p:nvSpPr>
                <p:cNvPr id="34" name="Rektangel: rundade hörn 33">
                  <a:extLst>
                    <a:ext uri="{FF2B5EF4-FFF2-40B4-BE49-F238E27FC236}">
                      <a16:creationId xmlns:a16="http://schemas.microsoft.com/office/drawing/2014/main" id="{29A385B0-21B9-4A6A-8B0D-5ABE26C67EAA}"/>
                    </a:ext>
                  </a:extLst>
                </p:cNvPr>
                <p:cNvSpPr/>
                <p:nvPr/>
              </p:nvSpPr>
              <p:spPr>
                <a:xfrm>
                  <a:off x="3666936" y="1582026"/>
                  <a:ext cx="1517355" cy="339665"/>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AFH</a:t>
                  </a:r>
                </a:p>
              </p:txBody>
            </p:sp>
            <p:sp>
              <p:nvSpPr>
                <p:cNvPr id="35" name="Rektangel: rundade hörn 34">
                  <a:extLst>
                    <a:ext uri="{FF2B5EF4-FFF2-40B4-BE49-F238E27FC236}">
                      <a16:creationId xmlns:a16="http://schemas.microsoft.com/office/drawing/2014/main" id="{6CA735C1-E52A-4CA2-87B2-4A77A8BD74BC}"/>
                    </a:ext>
                  </a:extLst>
                </p:cNvPr>
                <p:cNvSpPr/>
                <p:nvPr/>
              </p:nvSpPr>
              <p:spPr>
                <a:xfrm>
                  <a:off x="3676096" y="1920768"/>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Angered</a:t>
                  </a:r>
                </a:p>
              </p:txBody>
            </p:sp>
            <p:sp>
              <p:nvSpPr>
                <p:cNvPr id="36" name="Rektangel: rundade hörn 35">
                  <a:extLst>
                    <a:ext uri="{FF2B5EF4-FFF2-40B4-BE49-F238E27FC236}">
                      <a16:creationId xmlns:a16="http://schemas.microsoft.com/office/drawing/2014/main" id="{2882C463-59D9-4F39-9887-783A01BE95F0}"/>
                    </a:ext>
                  </a:extLst>
                </p:cNvPr>
                <p:cNvSpPr/>
                <p:nvPr/>
              </p:nvSpPr>
              <p:spPr>
                <a:xfrm>
                  <a:off x="3711264" y="2297911"/>
                  <a:ext cx="1466660" cy="339664"/>
                </a:xfrm>
                <a:prstGeom prst="roundRect">
                  <a:avLst>
                    <a:gd name="adj" fmla="val 50000"/>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Centrum</a:t>
                  </a:r>
                </a:p>
              </p:txBody>
            </p:sp>
            <p:sp>
              <p:nvSpPr>
                <p:cNvPr id="37" name="Rektangel: rundade hörn 36">
                  <a:extLst>
                    <a:ext uri="{FF2B5EF4-FFF2-40B4-BE49-F238E27FC236}">
                      <a16:creationId xmlns:a16="http://schemas.microsoft.com/office/drawing/2014/main" id="{397BDFFA-E780-4957-B484-9A71F915F7E6}"/>
                    </a:ext>
                  </a:extLst>
                </p:cNvPr>
                <p:cNvSpPr/>
                <p:nvPr/>
              </p:nvSpPr>
              <p:spPr>
                <a:xfrm>
                  <a:off x="3666936" y="2679784"/>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Lundby</a:t>
                  </a:r>
                </a:p>
              </p:txBody>
            </p:sp>
            <p:sp>
              <p:nvSpPr>
                <p:cNvPr id="42" name="Rektangel: rundade hörn 41">
                  <a:extLst>
                    <a:ext uri="{FF2B5EF4-FFF2-40B4-BE49-F238E27FC236}">
                      <a16:creationId xmlns:a16="http://schemas.microsoft.com/office/drawing/2014/main" id="{69F125EF-5D87-407A-81E6-F2918A909EB6}"/>
                    </a:ext>
                  </a:extLst>
                </p:cNvPr>
                <p:cNvSpPr/>
                <p:nvPr/>
              </p:nvSpPr>
              <p:spPr>
                <a:xfrm>
                  <a:off x="3691234" y="3049011"/>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Majorna-Linné</a:t>
                  </a:r>
                </a:p>
              </p:txBody>
            </p:sp>
            <p:sp>
              <p:nvSpPr>
                <p:cNvPr id="43" name="Rektangel: rundade hörn 42">
                  <a:extLst>
                    <a:ext uri="{FF2B5EF4-FFF2-40B4-BE49-F238E27FC236}">
                      <a16:creationId xmlns:a16="http://schemas.microsoft.com/office/drawing/2014/main" id="{E3CB75B1-E893-417E-B795-05D6D302670C}"/>
                    </a:ext>
                  </a:extLst>
                </p:cNvPr>
                <p:cNvSpPr/>
                <p:nvPr/>
              </p:nvSpPr>
              <p:spPr>
                <a:xfrm>
                  <a:off x="3693828" y="3476745"/>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Norra Hisingen</a:t>
                  </a:r>
                </a:p>
              </p:txBody>
            </p:sp>
            <p:sp>
              <p:nvSpPr>
                <p:cNvPr id="44" name="Rektangel: rundade hörn 43">
                  <a:extLst>
                    <a:ext uri="{FF2B5EF4-FFF2-40B4-BE49-F238E27FC236}">
                      <a16:creationId xmlns:a16="http://schemas.microsoft.com/office/drawing/2014/main" id="{54D5CB50-29CD-4B36-824C-34DC4E016692}"/>
                    </a:ext>
                  </a:extLst>
                </p:cNvPr>
                <p:cNvSpPr/>
                <p:nvPr/>
              </p:nvSpPr>
              <p:spPr>
                <a:xfrm>
                  <a:off x="3693830" y="3874168"/>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Västra Göteborg</a:t>
                  </a:r>
                </a:p>
              </p:txBody>
            </p:sp>
            <p:sp>
              <p:nvSpPr>
                <p:cNvPr id="45" name="Rektangel: rundade hörn 44">
                  <a:extLst>
                    <a:ext uri="{FF2B5EF4-FFF2-40B4-BE49-F238E27FC236}">
                      <a16:creationId xmlns:a16="http://schemas.microsoft.com/office/drawing/2014/main" id="{4769782F-BE42-413E-BB3F-11BFBEA2DCF4}"/>
                    </a:ext>
                  </a:extLst>
                </p:cNvPr>
                <p:cNvSpPr/>
                <p:nvPr/>
              </p:nvSpPr>
              <p:spPr>
                <a:xfrm>
                  <a:off x="3693830" y="4242429"/>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Västra Hisingen</a:t>
                  </a:r>
                </a:p>
              </p:txBody>
            </p:sp>
            <p:sp>
              <p:nvSpPr>
                <p:cNvPr id="46" name="Rektangel: rundade hörn 45">
                  <a:extLst>
                    <a:ext uri="{FF2B5EF4-FFF2-40B4-BE49-F238E27FC236}">
                      <a16:creationId xmlns:a16="http://schemas.microsoft.com/office/drawing/2014/main" id="{0262FF0B-4FC2-4574-9CA4-F1D7015DE888}"/>
                    </a:ext>
                  </a:extLst>
                </p:cNvPr>
                <p:cNvSpPr/>
                <p:nvPr/>
              </p:nvSpPr>
              <p:spPr>
                <a:xfrm>
                  <a:off x="3693829" y="4619063"/>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Örgryte-Härlanda</a:t>
                  </a:r>
                </a:p>
              </p:txBody>
            </p:sp>
            <p:sp>
              <p:nvSpPr>
                <p:cNvPr id="47" name="Rektangel: rundade hörn 46">
                  <a:extLst>
                    <a:ext uri="{FF2B5EF4-FFF2-40B4-BE49-F238E27FC236}">
                      <a16:creationId xmlns:a16="http://schemas.microsoft.com/office/drawing/2014/main" id="{0B2BD644-3DAF-420D-A54A-0CEF55946CD0}"/>
                    </a:ext>
                  </a:extLst>
                </p:cNvPr>
                <p:cNvSpPr/>
                <p:nvPr/>
              </p:nvSpPr>
              <p:spPr>
                <a:xfrm>
                  <a:off x="3689746" y="4987323"/>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Östra Göteborg</a:t>
                  </a:r>
                </a:p>
              </p:txBody>
            </p:sp>
            <p:sp>
              <p:nvSpPr>
                <p:cNvPr id="48" name="Rektangel: rundade hörn 47">
                  <a:extLst>
                    <a:ext uri="{FF2B5EF4-FFF2-40B4-BE49-F238E27FC236}">
                      <a16:creationId xmlns:a16="http://schemas.microsoft.com/office/drawing/2014/main" id="{2A18EDFD-8B5C-4562-A79C-77111F90588D}"/>
                    </a:ext>
                  </a:extLst>
                </p:cNvPr>
                <p:cNvSpPr/>
                <p:nvPr/>
              </p:nvSpPr>
              <p:spPr>
                <a:xfrm>
                  <a:off x="3689745" y="5355290"/>
                  <a:ext cx="1517355" cy="339664"/>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lIns="36000" tIns="36000" rIns="36000" bIns="36000" rtlCol="0" anchor="ctr"/>
                <a:lstStyle/>
                <a:p>
                  <a:pPr algn="ctr"/>
                  <a:r>
                    <a:rPr lang="sv-SE" sz="1400">
                      <a:solidFill>
                        <a:schemeClr val="bg1">
                          <a:lumMod val="95000"/>
                        </a:schemeClr>
                      </a:solidFill>
                    </a:rPr>
                    <a:t>Social resurs</a:t>
                  </a:r>
                </a:p>
              </p:txBody>
            </p:sp>
          </p:grpSp>
        </p:grpSp>
      </p:grpSp>
      <p:grpSp>
        <p:nvGrpSpPr>
          <p:cNvPr id="19" name="Grupp 18">
            <a:extLst>
              <a:ext uri="{FF2B5EF4-FFF2-40B4-BE49-F238E27FC236}">
                <a16:creationId xmlns:a16="http://schemas.microsoft.com/office/drawing/2014/main" id="{4F993F57-D165-4F5F-A76E-4733D1DB800C}"/>
              </a:ext>
            </a:extLst>
          </p:cNvPr>
          <p:cNvGrpSpPr/>
          <p:nvPr/>
        </p:nvGrpSpPr>
        <p:grpSpPr>
          <a:xfrm>
            <a:off x="2373786" y="5167866"/>
            <a:ext cx="5682408" cy="1013282"/>
            <a:chOff x="3079487" y="5873811"/>
            <a:chExt cx="5696305" cy="1013282"/>
          </a:xfrm>
        </p:grpSpPr>
        <p:sp>
          <p:nvSpPr>
            <p:cNvPr id="59" name="Pil: femhörning 58">
              <a:extLst>
                <a:ext uri="{FF2B5EF4-FFF2-40B4-BE49-F238E27FC236}">
                  <a16:creationId xmlns:a16="http://schemas.microsoft.com/office/drawing/2014/main" id="{E9C3014C-2319-42EE-BA9F-52BACDE0CFF9}"/>
                </a:ext>
              </a:extLst>
            </p:cNvPr>
            <p:cNvSpPr/>
            <p:nvPr/>
          </p:nvSpPr>
          <p:spPr>
            <a:xfrm rot="16200000" flipV="1">
              <a:off x="5428611" y="3524687"/>
              <a:ext cx="998057" cy="5696305"/>
            </a:xfrm>
            <a:prstGeom prst="homePlate">
              <a:avLst/>
            </a:prstGeom>
            <a:solidFill>
              <a:srgbClr val="008391">
                <a:alpha val="40000"/>
              </a:srgbClr>
            </a:solidFill>
            <a:ln>
              <a:noFill/>
              <a:prstDash val="sysDot"/>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54" name="textruta 53">
              <a:extLst>
                <a:ext uri="{FF2B5EF4-FFF2-40B4-BE49-F238E27FC236}">
                  <a16:creationId xmlns:a16="http://schemas.microsoft.com/office/drawing/2014/main" id="{12BCBB01-10FA-447E-B7FB-BA23E55EA2D4}"/>
                </a:ext>
              </a:extLst>
            </p:cNvPr>
            <p:cNvSpPr txBox="1"/>
            <p:nvPr/>
          </p:nvSpPr>
          <p:spPr>
            <a:xfrm>
              <a:off x="3408892" y="6148429"/>
              <a:ext cx="5101900" cy="738664"/>
            </a:xfrm>
            <a:prstGeom prst="rect">
              <a:avLst/>
            </a:prstGeom>
            <a:noFill/>
            <a:ln>
              <a:noFill/>
            </a:ln>
          </p:spPr>
          <p:txBody>
            <a:bodyPr wrap="square" rtlCol="0">
              <a:spAutoFit/>
            </a:bodyPr>
            <a:lstStyle/>
            <a:p>
              <a:pPr algn="ctr"/>
              <a:r>
                <a:rPr lang="sv-SE" sz="1400" b="1">
                  <a:solidFill>
                    <a:schemeClr val="tx1">
                      <a:lumMod val="65000"/>
                      <a:lumOff val="35000"/>
                    </a:schemeClr>
                  </a:solidFill>
                </a:rPr>
                <a:t>Möjliggörande förvaltningar: </a:t>
              </a:r>
            </a:p>
            <a:p>
              <a:pPr algn="ctr"/>
              <a:r>
                <a:rPr lang="sv-SE" sz="1400">
                  <a:solidFill>
                    <a:schemeClr val="tx1">
                      <a:lumMod val="65000"/>
                      <a:lumOff val="35000"/>
                    </a:schemeClr>
                  </a:solidFill>
                </a:rPr>
                <a:t>Stadsledningskontoret, Intraservice, Lokalförvaltningen, Konsument- och medborgarservice, Regionarkivet</a:t>
              </a:r>
            </a:p>
          </p:txBody>
        </p:sp>
      </p:grpSp>
      <p:cxnSp>
        <p:nvCxnSpPr>
          <p:cNvPr id="14" name="Rak koppling 13">
            <a:extLst>
              <a:ext uri="{FF2B5EF4-FFF2-40B4-BE49-F238E27FC236}">
                <a16:creationId xmlns:a16="http://schemas.microsoft.com/office/drawing/2014/main" id="{3BFDC661-FBD0-4461-9825-3116C5DB07AE}"/>
              </a:ext>
            </a:extLst>
          </p:cNvPr>
          <p:cNvCxnSpPr>
            <a:cxnSpLocks/>
            <a:endCxn id="2" idx="3"/>
          </p:cNvCxnSpPr>
          <p:nvPr/>
        </p:nvCxnSpPr>
        <p:spPr>
          <a:xfrm>
            <a:off x="2313409" y="1315655"/>
            <a:ext cx="421584" cy="1799504"/>
          </a:xfrm>
          <a:prstGeom prst="line">
            <a:avLst/>
          </a:prstGeom>
          <a:ln w="38100">
            <a:solidFill>
              <a:schemeClr val="bg1"/>
            </a:solidFill>
            <a:tailEnd w="lg" len="sm"/>
          </a:ln>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A5DF4F86-8309-4C7D-B29D-2F3C4D4DAE2E}"/>
              </a:ext>
            </a:extLst>
          </p:cNvPr>
          <p:cNvCxnSpPr>
            <a:cxnSpLocks/>
            <a:stCxn id="2" idx="3"/>
          </p:cNvCxnSpPr>
          <p:nvPr/>
        </p:nvCxnSpPr>
        <p:spPr>
          <a:xfrm flipH="1">
            <a:off x="2276399" y="3115159"/>
            <a:ext cx="458594" cy="1902747"/>
          </a:xfrm>
          <a:prstGeom prst="line">
            <a:avLst/>
          </a:prstGeom>
          <a:ln w="38100">
            <a:solidFill>
              <a:schemeClr val="bg1"/>
            </a:solidFill>
            <a:tailEnd w="lg" len="sm"/>
          </a:ln>
        </p:spPr>
        <p:style>
          <a:lnRef idx="1">
            <a:schemeClr val="accent1"/>
          </a:lnRef>
          <a:fillRef idx="0">
            <a:schemeClr val="accent1"/>
          </a:fillRef>
          <a:effectRef idx="0">
            <a:schemeClr val="accent1"/>
          </a:effectRef>
          <a:fontRef idx="minor">
            <a:schemeClr val="tx1"/>
          </a:fontRef>
        </p:style>
      </p:cxnSp>
      <p:sp>
        <p:nvSpPr>
          <p:cNvPr id="62" name="Pil: femhörning 61">
            <a:extLst>
              <a:ext uri="{FF2B5EF4-FFF2-40B4-BE49-F238E27FC236}">
                <a16:creationId xmlns:a16="http://schemas.microsoft.com/office/drawing/2014/main" id="{723C0FC5-2F75-45CE-BA13-9131A4E66F74}"/>
              </a:ext>
            </a:extLst>
          </p:cNvPr>
          <p:cNvSpPr/>
          <p:nvPr/>
        </p:nvSpPr>
        <p:spPr>
          <a:xfrm rot="5400000">
            <a:off x="4591316" y="-2101634"/>
            <a:ext cx="929281" cy="5485096"/>
          </a:xfrm>
          <a:prstGeom prst="homePlate">
            <a:avLst>
              <a:gd name="adj" fmla="val 48389"/>
            </a:avLst>
          </a:prstGeom>
          <a:solidFill>
            <a:srgbClr val="008391"/>
          </a:solidFill>
          <a:ln/>
        </p:spPr>
        <p:style>
          <a:lnRef idx="3">
            <a:schemeClr val="lt1"/>
          </a:lnRef>
          <a:fillRef idx="1">
            <a:schemeClr val="accent1"/>
          </a:fillRef>
          <a:effectRef idx="1">
            <a:schemeClr val="accent1"/>
          </a:effectRef>
          <a:fontRef idx="minor">
            <a:schemeClr val="lt1"/>
          </a:fontRef>
        </p:style>
        <p:txBody>
          <a:bodyPr vert="vert270" rtlCol="0" anchor="ctr"/>
          <a:lstStyle/>
          <a:p>
            <a:pPr algn="ctr"/>
            <a:r>
              <a:rPr lang="sv-SE"/>
              <a:t>Projektstyrning</a:t>
            </a:r>
          </a:p>
        </p:txBody>
      </p:sp>
      <p:pic>
        <p:nvPicPr>
          <p:cNvPr id="26" name="Bildobjekt 25">
            <a:extLst>
              <a:ext uri="{FF2B5EF4-FFF2-40B4-BE49-F238E27FC236}">
                <a16:creationId xmlns:a16="http://schemas.microsoft.com/office/drawing/2014/main" id="{D37728A7-2F7C-458D-B792-F20AEC7F3299}"/>
              </a:ext>
            </a:extLst>
          </p:cNvPr>
          <p:cNvPicPr>
            <a:picLocks noChangeAspect="1"/>
          </p:cNvPicPr>
          <p:nvPr/>
        </p:nvPicPr>
        <p:blipFill>
          <a:blip r:embed="rId3"/>
          <a:stretch>
            <a:fillRect/>
          </a:stretch>
        </p:blipFill>
        <p:spPr>
          <a:xfrm>
            <a:off x="7802683" y="1314304"/>
            <a:ext cx="463336" cy="1828959"/>
          </a:xfrm>
          <a:prstGeom prst="rect">
            <a:avLst/>
          </a:prstGeom>
        </p:spPr>
      </p:pic>
      <p:pic>
        <p:nvPicPr>
          <p:cNvPr id="31" name="Bildobjekt 30">
            <a:extLst>
              <a:ext uri="{FF2B5EF4-FFF2-40B4-BE49-F238E27FC236}">
                <a16:creationId xmlns:a16="http://schemas.microsoft.com/office/drawing/2014/main" id="{C3DD1E4B-498F-4648-8E2E-B3FF41FFB9A2}"/>
              </a:ext>
            </a:extLst>
          </p:cNvPr>
          <p:cNvPicPr>
            <a:picLocks noChangeAspect="1"/>
          </p:cNvPicPr>
          <p:nvPr/>
        </p:nvPicPr>
        <p:blipFill>
          <a:blip r:embed="rId3"/>
          <a:stretch>
            <a:fillRect/>
          </a:stretch>
        </p:blipFill>
        <p:spPr>
          <a:xfrm rot="1553137">
            <a:off x="7817134" y="3100313"/>
            <a:ext cx="460641" cy="1809251"/>
          </a:xfrm>
          <a:prstGeom prst="rect">
            <a:avLst/>
          </a:prstGeom>
        </p:spPr>
      </p:pic>
      <p:sp>
        <p:nvSpPr>
          <p:cNvPr id="3" name="textruta 2">
            <a:extLst>
              <a:ext uri="{FF2B5EF4-FFF2-40B4-BE49-F238E27FC236}">
                <a16:creationId xmlns:a16="http://schemas.microsoft.com/office/drawing/2014/main" id="{ECFD3FD1-5FBD-441D-A86C-BEA9BBC38F3A}"/>
              </a:ext>
            </a:extLst>
          </p:cNvPr>
          <p:cNvSpPr txBox="1"/>
          <p:nvPr/>
        </p:nvSpPr>
        <p:spPr>
          <a:xfrm>
            <a:off x="8206317" y="2216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400">
                <a:solidFill>
                  <a:schemeClr val="bg1"/>
                </a:solidFill>
                <a:cs typeface="Arial"/>
              </a:rPr>
              <a:t>Socialförvaltningar</a:t>
            </a:r>
          </a:p>
        </p:txBody>
      </p:sp>
      <p:sp>
        <p:nvSpPr>
          <p:cNvPr id="7" name="textruta 6">
            <a:extLst>
              <a:ext uri="{FF2B5EF4-FFF2-40B4-BE49-F238E27FC236}">
                <a16:creationId xmlns:a16="http://schemas.microsoft.com/office/drawing/2014/main" id="{6EA5F4C0-5A19-471B-8DBD-21391BCF3FE0}"/>
              </a:ext>
            </a:extLst>
          </p:cNvPr>
          <p:cNvSpPr txBox="1"/>
          <p:nvPr/>
        </p:nvSpPr>
        <p:spPr>
          <a:xfrm>
            <a:off x="7894109" y="1311276"/>
            <a:ext cx="289136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a:solidFill>
                  <a:schemeClr val="bg1"/>
                </a:solidFill>
                <a:cs typeface="Arial"/>
              </a:rPr>
              <a:t>Förvaltningen för funktionsstöd</a:t>
            </a:r>
            <a:endParaRPr lang="sv-SE">
              <a:solidFill>
                <a:schemeClr val="bg1"/>
              </a:solidFill>
              <a:cs typeface="Arial" panose="020B0604020202020204"/>
            </a:endParaRPr>
          </a:p>
        </p:txBody>
      </p:sp>
      <p:sp>
        <p:nvSpPr>
          <p:cNvPr id="8" name="textruta 7">
            <a:extLst>
              <a:ext uri="{FF2B5EF4-FFF2-40B4-BE49-F238E27FC236}">
                <a16:creationId xmlns:a16="http://schemas.microsoft.com/office/drawing/2014/main" id="{C9490351-D390-4D83-8A8E-FA6073419493}"/>
              </a:ext>
            </a:extLst>
          </p:cNvPr>
          <p:cNvSpPr txBox="1"/>
          <p:nvPr/>
        </p:nvSpPr>
        <p:spPr>
          <a:xfrm>
            <a:off x="8269817" y="2565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400" err="1">
                <a:solidFill>
                  <a:schemeClr val="bg1"/>
                </a:solidFill>
                <a:cs typeface="Arial"/>
              </a:rPr>
              <a:t>Förskoleförvaltningen</a:t>
            </a:r>
            <a:endParaRPr lang="sv-SE" sz="1400">
              <a:solidFill>
                <a:schemeClr val="bg1"/>
              </a:solidFill>
              <a:cs typeface="Arial"/>
            </a:endParaRPr>
          </a:p>
        </p:txBody>
      </p:sp>
      <p:sp>
        <p:nvSpPr>
          <p:cNvPr id="10" name="textruta 9">
            <a:extLst>
              <a:ext uri="{FF2B5EF4-FFF2-40B4-BE49-F238E27FC236}">
                <a16:creationId xmlns:a16="http://schemas.microsoft.com/office/drawing/2014/main" id="{B85841AA-AE27-4615-ADFB-9A334CB912D9}"/>
              </a:ext>
            </a:extLst>
          </p:cNvPr>
          <p:cNvSpPr txBox="1"/>
          <p:nvPr/>
        </p:nvSpPr>
        <p:spPr>
          <a:xfrm>
            <a:off x="8328025" y="3015192"/>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400">
                <a:solidFill>
                  <a:schemeClr val="bg1"/>
                </a:solidFill>
                <a:cs typeface="Arial"/>
              </a:rPr>
              <a:t>Grundskoleförvaltningen</a:t>
            </a:r>
          </a:p>
        </p:txBody>
      </p:sp>
      <p:sp>
        <p:nvSpPr>
          <p:cNvPr id="12" name="textruta 11">
            <a:extLst>
              <a:ext uri="{FF2B5EF4-FFF2-40B4-BE49-F238E27FC236}">
                <a16:creationId xmlns:a16="http://schemas.microsoft.com/office/drawing/2014/main" id="{9D4CF58B-7C23-4A95-869A-8B4AC6754A2A}"/>
              </a:ext>
            </a:extLst>
          </p:cNvPr>
          <p:cNvSpPr txBox="1"/>
          <p:nvPr/>
        </p:nvSpPr>
        <p:spPr>
          <a:xfrm>
            <a:off x="8269817" y="3433233"/>
            <a:ext cx="2743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a:solidFill>
                  <a:schemeClr val="bg1"/>
                </a:solidFill>
                <a:cs typeface="Arial"/>
              </a:rPr>
              <a:t>Konsument- och medborgarförvaltningen</a:t>
            </a:r>
          </a:p>
        </p:txBody>
      </p:sp>
      <p:sp>
        <p:nvSpPr>
          <p:cNvPr id="13" name="textruta 12">
            <a:extLst>
              <a:ext uri="{FF2B5EF4-FFF2-40B4-BE49-F238E27FC236}">
                <a16:creationId xmlns:a16="http://schemas.microsoft.com/office/drawing/2014/main" id="{75E985B1-7922-44D2-8E91-3A47170C59EB}"/>
              </a:ext>
            </a:extLst>
          </p:cNvPr>
          <p:cNvSpPr txBox="1"/>
          <p:nvPr/>
        </p:nvSpPr>
        <p:spPr>
          <a:xfrm>
            <a:off x="8158692" y="4010025"/>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sv-SE" sz="1400">
                <a:solidFill>
                  <a:schemeClr val="bg1"/>
                </a:solidFill>
                <a:cs typeface="Arial"/>
              </a:rPr>
              <a:t>Kulturförvaltningen</a:t>
            </a:r>
          </a:p>
        </p:txBody>
      </p:sp>
      <p:sp>
        <p:nvSpPr>
          <p:cNvPr id="15" name="textruta 14">
            <a:extLst>
              <a:ext uri="{FF2B5EF4-FFF2-40B4-BE49-F238E27FC236}">
                <a16:creationId xmlns:a16="http://schemas.microsoft.com/office/drawing/2014/main" id="{E1769660-C722-4457-B2A1-3F106D8992B9}"/>
              </a:ext>
            </a:extLst>
          </p:cNvPr>
          <p:cNvSpPr txBox="1"/>
          <p:nvPr/>
        </p:nvSpPr>
        <p:spPr>
          <a:xfrm>
            <a:off x="7962900" y="44069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a:solidFill>
                  <a:schemeClr val="bg1"/>
                </a:solidFill>
                <a:cs typeface="Arial"/>
              </a:rPr>
              <a:t>Miljö- och klimatförvaltningen</a:t>
            </a:r>
          </a:p>
        </p:txBody>
      </p:sp>
      <p:cxnSp>
        <p:nvCxnSpPr>
          <p:cNvPr id="50" name="Rak koppling 49">
            <a:extLst>
              <a:ext uri="{FF2B5EF4-FFF2-40B4-BE49-F238E27FC236}">
                <a16:creationId xmlns:a16="http://schemas.microsoft.com/office/drawing/2014/main" id="{BC82BFBF-ACF2-4C63-97C6-2279891737F3}"/>
              </a:ext>
            </a:extLst>
          </p:cNvPr>
          <p:cNvCxnSpPr>
            <a:cxnSpLocks/>
          </p:cNvCxnSpPr>
          <p:nvPr/>
        </p:nvCxnSpPr>
        <p:spPr>
          <a:xfrm flipH="1">
            <a:off x="2290493" y="3125404"/>
            <a:ext cx="446248" cy="1810087"/>
          </a:xfrm>
          <a:prstGeom prst="line">
            <a:avLst/>
          </a:prstGeom>
          <a:ln w="38100">
            <a:solidFill>
              <a:schemeClr val="bg1"/>
            </a:solidFill>
            <a:tailEnd w="lg" len="sm"/>
          </a:ln>
        </p:spPr>
        <p:style>
          <a:lnRef idx="1">
            <a:schemeClr val="accent1"/>
          </a:lnRef>
          <a:fillRef idx="0">
            <a:schemeClr val="accent1"/>
          </a:fillRef>
          <a:effectRef idx="0">
            <a:schemeClr val="accent1"/>
          </a:effectRef>
          <a:fontRef idx="minor">
            <a:schemeClr val="tx1"/>
          </a:fontRef>
        </p:style>
      </p:cxnSp>
      <p:pic>
        <p:nvPicPr>
          <p:cNvPr id="18" name="Bildobjekt 17" descr="En bild som visar leksak&#10;&#10;Beskrivning genererad med mycket hög exakthet">
            <a:extLst>
              <a:ext uri="{FF2B5EF4-FFF2-40B4-BE49-F238E27FC236}">
                <a16:creationId xmlns:a16="http://schemas.microsoft.com/office/drawing/2014/main" id="{E99D5FE5-89C2-4615-B58F-28B560021177}"/>
              </a:ext>
            </a:extLst>
          </p:cNvPr>
          <p:cNvPicPr>
            <a:picLocks noChangeAspect="1"/>
          </p:cNvPicPr>
          <p:nvPr/>
        </p:nvPicPr>
        <p:blipFill>
          <a:blip r:embed="rId4"/>
          <a:stretch>
            <a:fillRect/>
          </a:stretch>
        </p:blipFill>
        <p:spPr>
          <a:xfrm>
            <a:off x="2400589" y="1338388"/>
            <a:ext cx="5877625" cy="3604738"/>
          </a:xfrm>
          <a:prstGeom prst="rect">
            <a:avLst/>
          </a:prstGeom>
          <a:gradFill>
            <a:gsLst>
              <a:gs pos="56072">
                <a:srgbClr val="8ED6FF"/>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63500">
              <a:schemeClr val="bg1"/>
            </a:glow>
            <a:outerShdw dist="50800" sx="1000" sy="1000" algn="ctr" rotWithShape="0">
              <a:srgbClr val="000000"/>
            </a:outerShdw>
            <a:reflection endPos="0" dist="50800" dir="5400000" sy="-100000" algn="bl" rotWithShape="0"/>
            <a:softEdge rad="977900"/>
          </a:effectLst>
          <a:scene3d>
            <a:camera prst="orthographicFront"/>
            <a:lightRig rig="threePt" dir="t"/>
          </a:scene3d>
          <a:sp3d/>
        </p:spPr>
      </p:pic>
    </p:spTree>
    <p:extLst>
      <p:ext uri="{BB962C8B-B14F-4D97-AF65-F5344CB8AC3E}">
        <p14:creationId xmlns:p14="http://schemas.microsoft.com/office/powerpoint/2010/main" val="208318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130C4F-4C29-47C9-A72A-9674E6BA4D4C}"/>
              </a:ext>
            </a:extLst>
          </p:cNvPr>
          <p:cNvSpPr>
            <a:spLocks noGrp="1"/>
          </p:cNvSpPr>
          <p:nvPr>
            <p:ph type="title"/>
          </p:nvPr>
        </p:nvSpPr>
        <p:spPr>
          <a:xfrm>
            <a:off x="407988" y="404813"/>
            <a:ext cx="9170279" cy="736959"/>
          </a:xfrm>
          <a:prstGeom prst="rect">
            <a:avLst/>
          </a:prstGeom>
        </p:spPr>
        <p:txBody>
          <a:bodyPr anchor="ctr">
            <a:normAutofit/>
          </a:bodyPr>
          <a:lstStyle/>
          <a:p>
            <a:r>
              <a:rPr lang="sv-SE" dirty="0"/>
              <a:t>Varför organiserar </a:t>
            </a:r>
            <a:r>
              <a:rPr lang="sv-SE" b="0" dirty="0"/>
              <a:t>staden om?</a:t>
            </a:r>
            <a:endParaRPr lang="sv-SE" dirty="0"/>
          </a:p>
        </p:txBody>
      </p:sp>
      <p:sp>
        <p:nvSpPr>
          <p:cNvPr id="3" name="Platshållare för innehåll 2">
            <a:extLst>
              <a:ext uri="{FF2B5EF4-FFF2-40B4-BE49-F238E27FC236}">
                <a16:creationId xmlns:a16="http://schemas.microsoft.com/office/drawing/2014/main" id="{38D6CFED-04A1-458E-8FF2-8064DAC43B26}"/>
              </a:ext>
            </a:extLst>
          </p:cNvPr>
          <p:cNvSpPr>
            <a:spLocks noGrp="1"/>
          </p:cNvSpPr>
          <p:nvPr>
            <p:ph idx="1"/>
          </p:nvPr>
        </p:nvSpPr>
        <p:spPr>
          <a:xfrm>
            <a:off x="1056000" y="1744652"/>
            <a:ext cx="10080000" cy="4168785"/>
          </a:xfrm>
          <a:prstGeom prst="rect">
            <a:avLst/>
          </a:prstGeom>
        </p:spPr>
        <p:txBody>
          <a:bodyPr>
            <a:normAutofit/>
          </a:bodyPr>
          <a:lstStyle/>
          <a:p>
            <a:pPr marL="0" indent="0">
              <a:buNone/>
            </a:pPr>
            <a:r>
              <a:rPr lang="sv-SE" dirty="0"/>
              <a:t>Det finns flera skäl:</a:t>
            </a:r>
          </a:p>
          <a:p>
            <a:r>
              <a:rPr lang="en-US" sz="1800" dirty="0" err="1"/>
              <a:t>Syftet</a:t>
            </a:r>
            <a:r>
              <a:rPr lang="en-US" sz="1800" dirty="0"/>
              <a:t> med </a:t>
            </a:r>
            <a:r>
              <a:rPr lang="en-US" sz="1800" dirty="0" err="1"/>
              <a:t>reformen</a:t>
            </a:r>
            <a:r>
              <a:rPr lang="en-US" sz="1800" dirty="0"/>
              <a:t> </a:t>
            </a:r>
            <a:r>
              <a:rPr lang="en-US" sz="1800" dirty="0" err="1"/>
              <a:t>är</a:t>
            </a:r>
            <a:r>
              <a:rPr lang="en-US" sz="1800" dirty="0"/>
              <a:t> </a:t>
            </a:r>
            <a:r>
              <a:rPr lang="en-US" sz="1800" dirty="0" err="1"/>
              <a:t>att</a:t>
            </a:r>
            <a:r>
              <a:rPr lang="en-US" sz="1800" dirty="0"/>
              <a:t> </a:t>
            </a:r>
            <a:r>
              <a:rPr lang="en-US" sz="1800" dirty="0" err="1"/>
              <a:t>säkerställa</a:t>
            </a:r>
            <a:r>
              <a:rPr lang="en-US" sz="1800" dirty="0"/>
              <a:t> </a:t>
            </a:r>
            <a:r>
              <a:rPr lang="en-US" sz="1800" dirty="0" err="1"/>
              <a:t>att</a:t>
            </a:r>
            <a:r>
              <a:rPr lang="en-US" sz="1800" dirty="0"/>
              <a:t> </a:t>
            </a:r>
            <a:r>
              <a:rPr lang="en-US" sz="1800" dirty="0" err="1"/>
              <a:t>stadens</a:t>
            </a:r>
            <a:r>
              <a:rPr lang="en-US" sz="1800" dirty="0"/>
              <a:t> </a:t>
            </a:r>
            <a:r>
              <a:rPr lang="en-US" sz="1800" dirty="0" err="1"/>
              <a:t>invånare</a:t>
            </a:r>
            <a:r>
              <a:rPr lang="en-US" sz="1800" dirty="0"/>
              <a:t> </a:t>
            </a:r>
            <a:r>
              <a:rPr lang="en-US" sz="1800" dirty="0" err="1"/>
              <a:t>får</a:t>
            </a:r>
            <a:r>
              <a:rPr lang="en-US" sz="1800" dirty="0"/>
              <a:t> </a:t>
            </a:r>
            <a:r>
              <a:rPr lang="en-US" sz="1800" dirty="0" err="1"/>
              <a:t>ett</a:t>
            </a:r>
            <a:r>
              <a:rPr lang="en-US" sz="1800" dirty="0"/>
              <a:t> </a:t>
            </a:r>
            <a:r>
              <a:rPr lang="en-US" sz="1800" dirty="0" err="1"/>
              <a:t>likvärdigt</a:t>
            </a:r>
            <a:r>
              <a:rPr lang="en-US" sz="1800" dirty="0"/>
              <a:t> </a:t>
            </a:r>
            <a:r>
              <a:rPr lang="en-US" sz="1800" dirty="0" err="1"/>
              <a:t>mottagande</a:t>
            </a:r>
            <a:br>
              <a:rPr lang="en-US" sz="1800" dirty="0"/>
            </a:br>
            <a:r>
              <a:rPr lang="en-US" sz="1800" dirty="0" err="1"/>
              <a:t>oavsett</a:t>
            </a:r>
            <a:r>
              <a:rPr lang="en-US" sz="1800" dirty="0"/>
              <a:t> var man bor.</a:t>
            </a:r>
          </a:p>
          <a:p>
            <a:r>
              <a:rPr lang="en-US" sz="1800" dirty="0" err="1"/>
              <a:t>Politikerna</a:t>
            </a:r>
            <a:r>
              <a:rPr lang="en-US" sz="1800" dirty="0"/>
              <a:t> </a:t>
            </a:r>
            <a:r>
              <a:rPr lang="en-US" sz="1800" dirty="0" err="1"/>
              <a:t>vill</a:t>
            </a:r>
            <a:r>
              <a:rPr lang="en-US" sz="1800" dirty="0"/>
              <a:t> </a:t>
            </a:r>
            <a:r>
              <a:rPr lang="en-US" sz="1800" dirty="0" err="1"/>
              <a:t>också</a:t>
            </a:r>
            <a:r>
              <a:rPr lang="en-US" sz="1800" dirty="0"/>
              <a:t> </a:t>
            </a:r>
            <a:r>
              <a:rPr lang="en-US" sz="1800" dirty="0" err="1"/>
              <a:t>göra</a:t>
            </a:r>
            <a:r>
              <a:rPr lang="en-US" sz="1800" dirty="0"/>
              <a:t> det </a:t>
            </a:r>
            <a:r>
              <a:rPr lang="en-US" sz="1800" dirty="0" err="1"/>
              <a:t>möjligt</a:t>
            </a:r>
            <a:r>
              <a:rPr lang="en-US" sz="1800" dirty="0"/>
              <a:t> med </a:t>
            </a:r>
            <a:r>
              <a:rPr lang="en-US" sz="1800" dirty="0" err="1"/>
              <a:t>rationaliseringar</a:t>
            </a:r>
            <a:r>
              <a:rPr lang="en-US" sz="1800" dirty="0"/>
              <a:t> och </a:t>
            </a:r>
            <a:r>
              <a:rPr lang="en-US" sz="1800" dirty="0" err="1"/>
              <a:t>effektiviseringar</a:t>
            </a:r>
            <a:r>
              <a:rPr lang="en-US" sz="1800" dirty="0"/>
              <a:t> i </a:t>
            </a:r>
            <a:r>
              <a:rPr lang="en-US" sz="1800" dirty="0" err="1"/>
              <a:t>verksamheterna</a:t>
            </a:r>
            <a:r>
              <a:rPr lang="en-US" sz="1800" dirty="0"/>
              <a:t> </a:t>
            </a:r>
            <a:r>
              <a:rPr lang="en-US" sz="1800" dirty="0" err="1"/>
              <a:t>för</a:t>
            </a:r>
            <a:r>
              <a:rPr lang="en-US" sz="1800" dirty="0"/>
              <a:t> </a:t>
            </a:r>
            <a:r>
              <a:rPr lang="en-US" sz="1800" dirty="0" err="1"/>
              <a:t>att</a:t>
            </a:r>
            <a:r>
              <a:rPr lang="en-US" sz="1800" dirty="0"/>
              <a:t> </a:t>
            </a:r>
            <a:r>
              <a:rPr lang="en-US" sz="1800" dirty="0" err="1"/>
              <a:t>kunna</a:t>
            </a:r>
            <a:r>
              <a:rPr lang="en-US" sz="1800" dirty="0"/>
              <a:t> </a:t>
            </a:r>
            <a:r>
              <a:rPr lang="en-US" sz="1800" dirty="0" err="1"/>
              <a:t>möta</a:t>
            </a:r>
            <a:r>
              <a:rPr lang="en-US" sz="1800" dirty="0"/>
              <a:t> de </a:t>
            </a:r>
            <a:r>
              <a:rPr lang="en-US" sz="1800" dirty="0" err="1"/>
              <a:t>ekonomiska</a:t>
            </a:r>
            <a:r>
              <a:rPr lang="en-US" sz="1800" dirty="0"/>
              <a:t> </a:t>
            </a:r>
            <a:r>
              <a:rPr lang="en-US" sz="1800" dirty="0" err="1"/>
              <a:t>utmaningar</a:t>
            </a:r>
            <a:r>
              <a:rPr lang="en-US" sz="1800" dirty="0"/>
              <a:t> </a:t>
            </a:r>
            <a:r>
              <a:rPr lang="en-US" sz="1800" dirty="0" err="1"/>
              <a:t>som</a:t>
            </a:r>
            <a:r>
              <a:rPr lang="en-US" sz="1800" dirty="0"/>
              <a:t> </a:t>
            </a:r>
            <a:r>
              <a:rPr lang="en-US" sz="1800" dirty="0" err="1"/>
              <a:t>många</a:t>
            </a:r>
            <a:r>
              <a:rPr lang="en-US" sz="1800" dirty="0"/>
              <a:t> </a:t>
            </a:r>
            <a:r>
              <a:rPr lang="en-US" sz="1800" dirty="0" err="1"/>
              <a:t>kommuner</a:t>
            </a:r>
            <a:r>
              <a:rPr lang="en-US" sz="1800" dirty="0"/>
              <a:t> i Sverige </a:t>
            </a:r>
            <a:r>
              <a:rPr lang="en-US" sz="1800" dirty="0" err="1"/>
              <a:t>står</a:t>
            </a:r>
            <a:r>
              <a:rPr lang="en-US" sz="1800" dirty="0"/>
              <a:t> </a:t>
            </a:r>
            <a:r>
              <a:rPr lang="en-US" sz="1800" dirty="0" err="1"/>
              <a:t>inför</a:t>
            </a:r>
            <a:r>
              <a:rPr lang="en-US" sz="1800" dirty="0"/>
              <a:t> </a:t>
            </a:r>
            <a:r>
              <a:rPr lang="en-US" sz="1800" dirty="0" err="1"/>
              <a:t>kommande</a:t>
            </a:r>
            <a:r>
              <a:rPr lang="en-US" sz="1800" dirty="0"/>
              <a:t> </a:t>
            </a:r>
            <a:r>
              <a:rPr lang="en-US" sz="1800" dirty="0" err="1"/>
              <a:t>år</a:t>
            </a:r>
            <a:r>
              <a:rPr lang="en-US" sz="1800" dirty="0"/>
              <a:t>. </a:t>
            </a:r>
          </a:p>
          <a:p>
            <a:r>
              <a:rPr lang="en-US" sz="1800" dirty="0" err="1"/>
              <a:t>Stadsdelsnämnderna</a:t>
            </a:r>
            <a:r>
              <a:rPr lang="en-US" sz="1800" dirty="0"/>
              <a:t> var </a:t>
            </a:r>
            <a:r>
              <a:rPr lang="en-US" sz="1800" dirty="0" err="1"/>
              <a:t>också</a:t>
            </a:r>
            <a:r>
              <a:rPr lang="en-US" sz="1800" dirty="0"/>
              <a:t> </a:t>
            </a:r>
            <a:r>
              <a:rPr lang="en-US" sz="1800" dirty="0" err="1"/>
              <a:t>redan</a:t>
            </a:r>
            <a:r>
              <a:rPr lang="en-US" sz="1800" dirty="0"/>
              <a:t> </a:t>
            </a:r>
            <a:r>
              <a:rPr lang="en-US" sz="1800" dirty="0" err="1"/>
              <a:t>kraftigt</a:t>
            </a:r>
            <a:r>
              <a:rPr lang="en-US" sz="1800" dirty="0"/>
              <a:t> </a:t>
            </a:r>
            <a:r>
              <a:rPr lang="en-US" sz="1800" dirty="0" err="1"/>
              <a:t>decimerade</a:t>
            </a:r>
            <a:r>
              <a:rPr lang="en-US" sz="1800" dirty="0"/>
              <a:t> </a:t>
            </a:r>
            <a:r>
              <a:rPr lang="en-US" sz="1800" dirty="0" err="1"/>
              <a:t>efter</a:t>
            </a:r>
            <a:r>
              <a:rPr lang="en-US" sz="1800" dirty="0"/>
              <a:t> </a:t>
            </a:r>
            <a:r>
              <a:rPr lang="en-US" sz="1800" dirty="0" err="1"/>
              <a:t>att</a:t>
            </a:r>
            <a:r>
              <a:rPr lang="en-US" sz="1800" dirty="0"/>
              <a:t> </a:t>
            </a:r>
            <a:r>
              <a:rPr lang="en-US" sz="1800" dirty="0" err="1"/>
              <a:t>grundskola</a:t>
            </a:r>
            <a:r>
              <a:rPr lang="en-US" sz="1800" dirty="0"/>
              <a:t> och </a:t>
            </a:r>
            <a:r>
              <a:rPr lang="en-US" sz="1800" dirty="0" err="1"/>
              <a:t>förskola</a:t>
            </a:r>
            <a:r>
              <a:rPr lang="en-US" sz="1800" dirty="0"/>
              <a:t> </a:t>
            </a:r>
            <a:r>
              <a:rPr lang="en-US" sz="1800" dirty="0" err="1"/>
              <a:t>lämnat</a:t>
            </a:r>
            <a:r>
              <a:rPr lang="en-US" sz="1800" dirty="0"/>
              <a:t> </a:t>
            </a:r>
            <a:r>
              <a:rPr lang="en-US" sz="1800" dirty="0" err="1"/>
              <a:t>organisationen</a:t>
            </a:r>
            <a:r>
              <a:rPr lang="en-US" sz="1800" dirty="0"/>
              <a:t> och blivit </a:t>
            </a:r>
            <a:r>
              <a:rPr lang="en-US" sz="1800" dirty="0" err="1"/>
              <a:t>egna</a:t>
            </a:r>
            <a:r>
              <a:rPr lang="en-US" sz="1800" dirty="0"/>
              <a:t> </a:t>
            </a:r>
            <a:r>
              <a:rPr lang="en-US" sz="1800" dirty="0" err="1"/>
              <a:t>nämnder</a:t>
            </a:r>
            <a:r>
              <a:rPr lang="en-US" sz="1800" dirty="0"/>
              <a:t>. </a:t>
            </a:r>
            <a:endParaRPr lang="sv-SE" sz="1800" dirty="0"/>
          </a:p>
          <a:p>
            <a:endParaRPr lang="sv-SE" dirty="0"/>
          </a:p>
          <a:p>
            <a:endParaRPr lang="sv-SE" dirty="0"/>
          </a:p>
        </p:txBody>
      </p:sp>
      <p:sp>
        <p:nvSpPr>
          <p:cNvPr id="8" name="Pratbubbla: oval 7">
            <a:extLst>
              <a:ext uri="{FF2B5EF4-FFF2-40B4-BE49-F238E27FC236}">
                <a16:creationId xmlns:a16="http://schemas.microsoft.com/office/drawing/2014/main" id="{2D298346-B5C9-4DB9-B229-65F5CFAF1CEA}"/>
              </a:ext>
            </a:extLst>
          </p:cNvPr>
          <p:cNvSpPr/>
          <p:nvPr/>
        </p:nvSpPr>
        <p:spPr>
          <a:xfrm>
            <a:off x="8263998" y="4511040"/>
            <a:ext cx="2628537" cy="1564640"/>
          </a:xfrm>
          <a:prstGeom prst="wedgeEllipseCallou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sv-SE" dirty="0"/>
              <a:t>För en mer likvärdig och effektiv välfärd</a:t>
            </a:r>
          </a:p>
        </p:txBody>
      </p:sp>
    </p:spTree>
    <p:extLst>
      <p:ext uri="{BB962C8B-B14F-4D97-AF65-F5344CB8AC3E}">
        <p14:creationId xmlns:p14="http://schemas.microsoft.com/office/powerpoint/2010/main" val="229278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EE951A-F417-49C3-812E-5DF325DEDBAE}"/>
              </a:ext>
            </a:extLst>
          </p:cNvPr>
          <p:cNvSpPr>
            <a:spLocks noGrp="1"/>
          </p:cNvSpPr>
          <p:nvPr>
            <p:ph type="title"/>
          </p:nvPr>
        </p:nvSpPr>
        <p:spPr/>
        <p:txBody>
          <a:bodyPr/>
          <a:lstStyle/>
          <a:p>
            <a:r>
              <a:rPr lang="sv-SE" dirty="0"/>
              <a:t>Hur ska förändringen gå till?</a:t>
            </a:r>
          </a:p>
        </p:txBody>
      </p:sp>
      <p:sp>
        <p:nvSpPr>
          <p:cNvPr id="3" name="Platshållare för innehåll 2">
            <a:extLst>
              <a:ext uri="{FF2B5EF4-FFF2-40B4-BE49-F238E27FC236}">
                <a16:creationId xmlns:a16="http://schemas.microsoft.com/office/drawing/2014/main" id="{204DC970-1A1E-4EFA-97C3-5758E066BFBF}"/>
              </a:ext>
            </a:extLst>
          </p:cNvPr>
          <p:cNvSpPr>
            <a:spLocks noGrp="1"/>
          </p:cNvSpPr>
          <p:nvPr>
            <p:ph idx="11"/>
          </p:nvPr>
        </p:nvSpPr>
        <p:spPr/>
        <p:txBody>
          <a:bodyPr>
            <a:normAutofit fontScale="92500" lnSpcReduction="20000"/>
          </a:bodyPr>
          <a:lstStyle/>
          <a:p>
            <a:r>
              <a:rPr lang="sv-SE" dirty="0"/>
              <a:t>Det finns en </a:t>
            </a:r>
            <a:r>
              <a:rPr lang="sv-SE" dirty="0">
                <a:solidFill>
                  <a:schemeClr val="bg1"/>
                </a:solidFill>
                <a:highlight>
                  <a:srgbClr val="008391"/>
                </a:highlight>
              </a:rPr>
              <a:t>central projektledning</a:t>
            </a:r>
            <a:r>
              <a:rPr lang="sv-SE" dirty="0"/>
              <a:t> som jobbar övergripande med hela projektet Ny nämndorganisation 2021 under året och en bit in på 2021. Projektledningen ska leda och samordna förändringen.</a:t>
            </a:r>
          </a:p>
          <a:p>
            <a:r>
              <a:rPr lang="sv-SE" dirty="0"/>
              <a:t>Tätt kopplat till den centrala projektledningen finns </a:t>
            </a:r>
            <a:r>
              <a:rPr lang="sv-SE" dirty="0">
                <a:solidFill>
                  <a:schemeClr val="bg1"/>
                </a:solidFill>
                <a:highlight>
                  <a:srgbClr val="008391"/>
                </a:highlight>
              </a:rPr>
              <a:t> delprojektledare</a:t>
            </a:r>
            <a:r>
              <a:rPr lang="sv-SE" dirty="0"/>
              <a:t> som ansvarar för var sitt område: Bemanning och omställning, Ekonomi, Informations- och ärendehantering, Lokaler, Kommungemensamma tjänster och så olika områden inom verksamhet. </a:t>
            </a:r>
          </a:p>
          <a:p>
            <a:r>
              <a:rPr lang="sv-SE" dirty="0"/>
              <a:t>I samtliga förvaltningar som berörs finns också </a:t>
            </a:r>
            <a:r>
              <a:rPr lang="sv-SE" dirty="0">
                <a:solidFill>
                  <a:schemeClr val="bg1"/>
                </a:solidFill>
                <a:highlight>
                  <a:srgbClr val="008391"/>
                </a:highlight>
              </a:rPr>
              <a:t>lokala projektledare</a:t>
            </a:r>
            <a:r>
              <a:rPr lang="sv-SE" dirty="0"/>
              <a:t> utsedda av sin direktör som ska se till att tidsplaner hålls i hemmaförvaltningen och att delprojekten får de leveranser de behöver för att kunna genomföra förändringen.</a:t>
            </a:r>
          </a:p>
          <a:p>
            <a:r>
              <a:rPr lang="sv-SE" dirty="0"/>
              <a:t>Huvudprojektet leds av en </a:t>
            </a:r>
            <a:r>
              <a:rPr lang="sv-SE" dirty="0">
                <a:solidFill>
                  <a:schemeClr val="bg1"/>
                </a:solidFill>
                <a:highlight>
                  <a:srgbClr val="008391"/>
                </a:highlight>
              </a:rPr>
              <a:t>styrgrupp</a:t>
            </a:r>
            <a:r>
              <a:rPr lang="sv-SE" dirty="0"/>
              <a:t> som i sin tur leds av stadsdirektören. Det finns också en </a:t>
            </a:r>
            <a:r>
              <a:rPr lang="sv-SE" dirty="0">
                <a:solidFill>
                  <a:schemeClr val="bg1"/>
                </a:solidFill>
                <a:highlight>
                  <a:srgbClr val="008391"/>
                </a:highlight>
              </a:rPr>
              <a:t>samordningsgrupp</a:t>
            </a:r>
            <a:r>
              <a:rPr lang="sv-SE" dirty="0"/>
              <a:t> med direktörer för de förvaltningar som stöttar i arbetet och de som ska ta emot verksamheter.</a:t>
            </a:r>
          </a:p>
          <a:p>
            <a:r>
              <a:rPr lang="sv-SE" dirty="0"/>
              <a:t>Men förutsättningen för att omorganisationen ska fungera är att vi </a:t>
            </a:r>
            <a:r>
              <a:rPr lang="sv-SE" dirty="0">
                <a:solidFill>
                  <a:schemeClr val="bg1"/>
                </a:solidFill>
                <a:highlight>
                  <a:srgbClr val="008391"/>
                </a:highlight>
              </a:rPr>
              <a:t>alla</a:t>
            </a:r>
            <a:r>
              <a:rPr lang="sv-SE" dirty="0"/>
              <a:t> hjälps åt när det behövs!</a:t>
            </a:r>
          </a:p>
          <a:p>
            <a:endParaRPr lang="sv-SE" dirty="0"/>
          </a:p>
        </p:txBody>
      </p:sp>
    </p:spTree>
    <p:extLst>
      <p:ext uri="{BB962C8B-B14F-4D97-AF65-F5344CB8AC3E}">
        <p14:creationId xmlns:p14="http://schemas.microsoft.com/office/powerpoint/2010/main" val="357103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1933B6D3-0B2A-44E3-8119-93165906CB89}"/>
              </a:ext>
            </a:extLst>
          </p:cNvPr>
          <p:cNvSpPr/>
          <p:nvPr/>
        </p:nvSpPr>
        <p:spPr>
          <a:xfrm>
            <a:off x="39199" y="3406428"/>
            <a:ext cx="1730028" cy="3213587"/>
          </a:xfrm>
          <a:prstGeom prst="rect">
            <a:avLst/>
          </a:prstGeom>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CD420776-8AE4-4A8F-A06C-563434E17EC5}"/>
              </a:ext>
            </a:extLst>
          </p:cNvPr>
          <p:cNvSpPr/>
          <p:nvPr/>
        </p:nvSpPr>
        <p:spPr>
          <a:xfrm>
            <a:off x="1987834" y="3406428"/>
            <a:ext cx="10121318" cy="3222184"/>
          </a:xfrm>
          <a:prstGeom prst="rect">
            <a:avLst/>
          </a:prstGeom>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5EE0EA3-9F93-4542-AA2D-9E30B89D3813}"/>
              </a:ext>
            </a:extLst>
          </p:cNvPr>
          <p:cNvSpPr>
            <a:spLocks noGrp="1"/>
          </p:cNvSpPr>
          <p:nvPr>
            <p:ph type="title"/>
          </p:nvPr>
        </p:nvSpPr>
        <p:spPr>
          <a:xfrm>
            <a:off x="338400" y="95886"/>
            <a:ext cx="8152352" cy="436852"/>
          </a:xfrm>
        </p:spPr>
        <p:txBody>
          <a:bodyPr>
            <a:normAutofit/>
          </a:bodyPr>
          <a:lstStyle/>
          <a:p>
            <a:r>
              <a:rPr lang="sv-SE" sz="2400" dirty="0"/>
              <a:t>Projektorganisation</a:t>
            </a:r>
          </a:p>
        </p:txBody>
      </p:sp>
      <p:sp>
        <p:nvSpPr>
          <p:cNvPr id="3" name="Rektangel: rundade hörn 2">
            <a:extLst>
              <a:ext uri="{FF2B5EF4-FFF2-40B4-BE49-F238E27FC236}">
                <a16:creationId xmlns:a16="http://schemas.microsoft.com/office/drawing/2014/main" id="{0CD41059-B157-4BF1-AEFD-A15D25447326}"/>
              </a:ext>
            </a:extLst>
          </p:cNvPr>
          <p:cNvSpPr/>
          <p:nvPr/>
        </p:nvSpPr>
        <p:spPr>
          <a:xfrm>
            <a:off x="3720239" y="480972"/>
            <a:ext cx="3754866" cy="1279529"/>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600" b="1" dirty="0"/>
              <a:t>Styrgrupp</a:t>
            </a:r>
          </a:p>
          <a:p>
            <a:pPr algn="ctr"/>
            <a:r>
              <a:rPr lang="sv-SE" sz="1200" dirty="0"/>
              <a:t>Stadsdirektör (ordförande)</a:t>
            </a:r>
          </a:p>
          <a:p>
            <a:pPr algn="ctr"/>
            <a:r>
              <a:rPr lang="sv-SE" sz="1200" dirty="0"/>
              <a:t>Direktör ledningsstab SLK</a:t>
            </a:r>
          </a:p>
          <a:p>
            <a:pPr algn="ctr"/>
            <a:r>
              <a:rPr lang="sv-SE" sz="1200" dirty="0"/>
              <a:t>Direktör Välfärd och Utbildning SLK</a:t>
            </a:r>
          </a:p>
          <a:p>
            <a:pPr algn="ctr"/>
            <a:r>
              <a:rPr lang="sv-SE" sz="1200" dirty="0"/>
              <a:t>Stadsdelsdirektörer</a:t>
            </a:r>
          </a:p>
          <a:p>
            <a:pPr algn="ctr"/>
            <a:r>
              <a:rPr lang="sv-SE" sz="1200" dirty="0"/>
              <a:t>Direktör social resursförvaltning</a:t>
            </a:r>
            <a:endParaRPr lang="sv-SE" sz="1400" dirty="0"/>
          </a:p>
        </p:txBody>
      </p:sp>
      <p:sp>
        <p:nvSpPr>
          <p:cNvPr id="4" name="Rektangel: rundade hörn 3">
            <a:extLst>
              <a:ext uri="{FF2B5EF4-FFF2-40B4-BE49-F238E27FC236}">
                <a16:creationId xmlns:a16="http://schemas.microsoft.com/office/drawing/2014/main" id="{0DC82F30-32EB-47CF-870E-4EEC945EDAB1}"/>
              </a:ext>
            </a:extLst>
          </p:cNvPr>
          <p:cNvSpPr/>
          <p:nvPr/>
        </p:nvSpPr>
        <p:spPr>
          <a:xfrm>
            <a:off x="3720238" y="1988761"/>
            <a:ext cx="3754867" cy="1227763"/>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a:p>
            <a:pPr algn="ctr"/>
            <a:r>
              <a:rPr lang="sv-SE" sz="1600" b="1" dirty="0"/>
              <a:t>Projektledning:</a:t>
            </a:r>
          </a:p>
          <a:p>
            <a:pPr algn="ctr"/>
            <a:r>
              <a:rPr lang="sv-SE" sz="1200" dirty="0"/>
              <a:t>Kristin </a:t>
            </a:r>
            <a:r>
              <a:rPr lang="sv-SE" sz="1200" dirty="0" err="1"/>
              <a:t>Idskog</a:t>
            </a:r>
            <a:r>
              <a:rPr lang="sv-SE" sz="1200" dirty="0"/>
              <a:t> Huvudprojektledare</a:t>
            </a:r>
            <a:endParaRPr lang="sv-SE" sz="1200" dirty="0">
              <a:cs typeface="Arial"/>
            </a:endParaRPr>
          </a:p>
          <a:p>
            <a:pPr algn="ctr"/>
            <a:r>
              <a:rPr lang="sv-SE" sz="1200" dirty="0"/>
              <a:t>Totte Staxäng Projektledare</a:t>
            </a:r>
            <a:endParaRPr lang="sv-SE" sz="1200" dirty="0">
              <a:cs typeface="Arial" panose="020B0604020202020204"/>
            </a:endParaRPr>
          </a:p>
          <a:p>
            <a:pPr algn="ctr"/>
            <a:r>
              <a:rPr lang="sv-SE" sz="1200" dirty="0"/>
              <a:t>Åsa Jahnsson Projektledare</a:t>
            </a:r>
            <a:endParaRPr lang="sv-SE" sz="1200" dirty="0">
              <a:cs typeface="Arial" panose="020B0604020202020204"/>
            </a:endParaRPr>
          </a:p>
          <a:p>
            <a:pPr algn="ctr"/>
            <a:r>
              <a:rPr lang="sv-SE" sz="1200" dirty="0"/>
              <a:t>Ulla-Carin Moberg </a:t>
            </a:r>
            <a:r>
              <a:rPr lang="sv-SE" sz="1200" dirty="0" err="1"/>
              <a:t>Kommunikationsstrateg</a:t>
            </a:r>
            <a:endParaRPr lang="sv-SE" sz="1200" dirty="0"/>
          </a:p>
          <a:p>
            <a:pPr algn="ctr"/>
            <a:r>
              <a:rPr lang="sv-SE" sz="1200" dirty="0"/>
              <a:t>Christina Thordén, projektkoordinator</a:t>
            </a:r>
          </a:p>
          <a:p>
            <a:pPr algn="ctr"/>
            <a:endParaRPr lang="sv-SE" sz="1400" dirty="0"/>
          </a:p>
        </p:txBody>
      </p:sp>
      <p:sp>
        <p:nvSpPr>
          <p:cNvPr id="5" name="Rektangel: rundade hörn 4">
            <a:extLst>
              <a:ext uri="{FF2B5EF4-FFF2-40B4-BE49-F238E27FC236}">
                <a16:creationId xmlns:a16="http://schemas.microsoft.com/office/drawing/2014/main" id="{D33970D5-4B18-4D3E-9EF1-DEA4240EE032}"/>
              </a:ext>
            </a:extLst>
          </p:cNvPr>
          <p:cNvSpPr/>
          <p:nvPr/>
        </p:nvSpPr>
        <p:spPr>
          <a:xfrm>
            <a:off x="8094942" y="631806"/>
            <a:ext cx="1964987" cy="736960"/>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dirty="0"/>
              <a:t>Politisk referensgrupp</a:t>
            </a:r>
          </a:p>
        </p:txBody>
      </p:sp>
      <p:sp>
        <p:nvSpPr>
          <p:cNvPr id="6" name="Rektangel: rundade hörn 5">
            <a:extLst>
              <a:ext uri="{FF2B5EF4-FFF2-40B4-BE49-F238E27FC236}">
                <a16:creationId xmlns:a16="http://schemas.microsoft.com/office/drawing/2014/main" id="{0D9184C0-5924-4C20-B3A5-7C82BB7742BB}"/>
              </a:ext>
            </a:extLst>
          </p:cNvPr>
          <p:cNvSpPr/>
          <p:nvPr/>
        </p:nvSpPr>
        <p:spPr>
          <a:xfrm>
            <a:off x="8094941" y="1652338"/>
            <a:ext cx="1964987" cy="736960"/>
          </a:xfrm>
          <a:prstGeom prst="roundRect">
            <a:avLst/>
          </a:prstGeom>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dirty="0"/>
              <a:t>Central samverkansgrupp (CSG)</a:t>
            </a:r>
          </a:p>
        </p:txBody>
      </p:sp>
      <p:sp>
        <p:nvSpPr>
          <p:cNvPr id="7" name="Rektangel: rundade hörn 6">
            <a:extLst>
              <a:ext uri="{FF2B5EF4-FFF2-40B4-BE49-F238E27FC236}">
                <a16:creationId xmlns:a16="http://schemas.microsoft.com/office/drawing/2014/main" id="{DA5F9249-408C-4620-8765-D95E7D04C2A0}"/>
              </a:ext>
            </a:extLst>
          </p:cNvPr>
          <p:cNvSpPr/>
          <p:nvPr/>
        </p:nvSpPr>
        <p:spPr>
          <a:xfrm>
            <a:off x="353838" y="487246"/>
            <a:ext cx="3060742" cy="2720334"/>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600" dirty="0"/>
          </a:p>
          <a:p>
            <a:pPr algn="ctr"/>
            <a:endParaRPr lang="sv-SE" sz="1600" dirty="0"/>
          </a:p>
          <a:p>
            <a:pPr algn="ctr"/>
            <a:r>
              <a:rPr lang="sv-SE" sz="1600" b="1" dirty="0"/>
              <a:t>Samordningsgrupp:</a:t>
            </a:r>
          </a:p>
          <a:p>
            <a:pPr algn="ctr"/>
            <a:r>
              <a:rPr lang="sv-SE" sz="1100" dirty="0"/>
              <a:t>(direktörsnivå)</a:t>
            </a:r>
          </a:p>
          <a:p>
            <a:pPr marL="285750" indent="-285750">
              <a:buFont typeface="Arial" panose="020B0604020202020204" pitchFamily="34" charset="0"/>
              <a:buChar char="•"/>
            </a:pPr>
            <a:r>
              <a:rPr lang="sv-SE" sz="1200" dirty="0"/>
              <a:t>Representanter från  Stadsdelsförvaltningar</a:t>
            </a:r>
          </a:p>
          <a:p>
            <a:pPr marL="285750" indent="-285750">
              <a:buFont typeface="Arial" panose="020B0604020202020204" pitchFamily="34" charset="0"/>
              <a:buChar char="•"/>
            </a:pPr>
            <a:r>
              <a:rPr lang="sv-SE" sz="1200" dirty="0"/>
              <a:t>Social resursförvaltning</a:t>
            </a:r>
          </a:p>
          <a:p>
            <a:pPr marL="285750" indent="-285750">
              <a:buFont typeface="Arial" panose="020B0604020202020204" pitchFamily="34" charset="0"/>
              <a:buChar char="•"/>
            </a:pPr>
            <a:r>
              <a:rPr lang="sv-SE" sz="1200" dirty="0"/>
              <a:t>Nya förvaltningar</a:t>
            </a:r>
          </a:p>
          <a:p>
            <a:pPr marL="285750" indent="-285750">
              <a:buFont typeface="Arial" panose="020B0604020202020204" pitchFamily="34" charset="0"/>
              <a:buChar char="•"/>
            </a:pPr>
            <a:r>
              <a:rPr lang="sv-SE" sz="1200" dirty="0"/>
              <a:t>Intraservice</a:t>
            </a:r>
          </a:p>
          <a:p>
            <a:pPr marL="285750" indent="-285750">
              <a:buFont typeface="Arial" panose="020B0604020202020204" pitchFamily="34" charset="0"/>
              <a:buChar char="•"/>
            </a:pPr>
            <a:r>
              <a:rPr lang="sv-SE" sz="1200" dirty="0"/>
              <a:t>Kulturförvaltningen</a:t>
            </a:r>
          </a:p>
          <a:p>
            <a:pPr marL="285750" indent="-285750">
              <a:buFont typeface="Arial" panose="020B0604020202020204" pitchFamily="34" charset="0"/>
              <a:buChar char="•"/>
            </a:pPr>
            <a:r>
              <a:rPr lang="sv-SE" sz="1200" dirty="0"/>
              <a:t>Grundskoleförvaltningen</a:t>
            </a:r>
          </a:p>
          <a:p>
            <a:pPr marL="285750" indent="-285750">
              <a:buFont typeface="Arial" panose="020B0604020202020204" pitchFamily="34" charset="0"/>
              <a:buChar char="•"/>
            </a:pPr>
            <a:r>
              <a:rPr lang="sv-SE" sz="1200" dirty="0"/>
              <a:t>Förskoleförvaltningen</a:t>
            </a:r>
          </a:p>
          <a:p>
            <a:pPr marL="285750" indent="-285750">
              <a:buFont typeface="Arial" panose="020B0604020202020204" pitchFamily="34" charset="0"/>
              <a:buChar char="•"/>
            </a:pPr>
            <a:r>
              <a:rPr lang="sv-SE" sz="1200" dirty="0"/>
              <a:t>Konsument och medborgarservice</a:t>
            </a:r>
          </a:p>
          <a:p>
            <a:pPr marL="285750" indent="-285750">
              <a:buFont typeface="Arial" panose="020B0604020202020204" pitchFamily="34" charset="0"/>
              <a:buChar char="•"/>
            </a:pPr>
            <a:r>
              <a:rPr lang="sv-SE" sz="1200" dirty="0"/>
              <a:t>Regionarkivet</a:t>
            </a:r>
          </a:p>
          <a:p>
            <a:pPr marL="285750" indent="-285750">
              <a:buFont typeface="Arial" panose="020B0604020202020204" pitchFamily="34" charset="0"/>
              <a:buChar char="•"/>
            </a:pPr>
            <a:r>
              <a:rPr lang="sv-SE" sz="1200" dirty="0"/>
              <a:t>Lokalförvaltningen</a:t>
            </a:r>
          </a:p>
          <a:p>
            <a:pPr marL="285750" indent="-285750">
              <a:buFont typeface="Arial" panose="020B0604020202020204" pitchFamily="34" charset="0"/>
              <a:buChar char="•"/>
            </a:pPr>
            <a:r>
              <a:rPr lang="sv-SE" sz="1200" dirty="0"/>
              <a:t>Stadsledningskontoret</a:t>
            </a:r>
          </a:p>
          <a:p>
            <a:pPr algn="ctr"/>
            <a:endParaRPr lang="sv-SE" sz="1600" dirty="0"/>
          </a:p>
          <a:p>
            <a:pPr algn="ctr"/>
            <a:endParaRPr lang="sv-SE" sz="1400" dirty="0"/>
          </a:p>
        </p:txBody>
      </p:sp>
      <p:sp>
        <p:nvSpPr>
          <p:cNvPr id="14" name="Rektangel: rundade hörn 13">
            <a:extLst>
              <a:ext uri="{FF2B5EF4-FFF2-40B4-BE49-F238E27FC236}">
                <a16:creationId xmlns:a16="http://schemas.microsoft.com/office/drawing/2014/main" id="{325CC37D-D99B-4220-9D44-F0132EB23341}"/>
              </a:ext>
            </a:extLst>
          </p:cNvPr>
          <p:cNvSpPr/>
          <p:nvPr/>
        </p:nvSpPr>
        <p:spPr>
          <a:xfrm>
            <a:off x="82848" y="3531826"/>
            <a:ext cx="1605063" cy="954482"/>
          </a:xfrm>
          <a:prstGeom prst="roundRect">
            <a:avLst/>
          </a:prstGeom>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dirty="0"/>
              <a:t>Förvaltningarnas lokala projekt-organisationer</a:t>
            </a:r>
          </a:p>
        </p:txBody>
      </p:sp>
      <p:cxnSp>
        <p:nvCxnSpPr>
          <p:cNvPr id="26" name="Rak koppling 25">
            <a:extLst>
              <a:ext uri="{FF2B5EF4-FFF2-40B4-BE49-F238E27FC236}">
                <a16:creationId xmlns:a16="http://schemas.microsoft.com/office/drawing/2014/main" id="{142CB98F-E3AC-4D13-B678-D090081C94D8}"/>
              </a:ext>
            </a:extLst>
          </p:cNvPr>
          <p:cNvCxnSpPr>
            <a:cxnSpLocks/>
            <a:stCxn id="3" idx="2"/>
            <a:endCxn id="4" idx="0"/>
          </p:cNvCxnSpPr>
          <p:nvPr/>
        </p:nvCxnSpPr>
        <p:spPr>
          <a:xfrm>
            <a:off x="5597672" y="1760501"/>
            <a:ext cx="0" cy="22826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72E18921-E83F-4D88-B882-CD2D9A137D3C}"/>
              </a:ext>
            </a:extLst>
          </p:cNvPr>
          <p:cNvCxnSpPr>
            <a:cxnSpLocks/>
            <a:stCxn id="4" idx="2"/>
          </p:cNvCxnSpPr>
          <p:nvPr/>
        </p:nvCxnSpPr>
        <p:spPr>
          <a:xfrm flipH="1">
            <a:off x="5597671" y="3216524"/>
            <a:ext cx="1" cy="34988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6AFC6244-3E90-42BF-99B8-B1788011BA22}"/>
              </a:ext>
            </a:extLst>
          </p:cNvPr>
          <p:cNvCxnSpPr>
            <a:cxnSpLocks/>
          </p:cNvCxnSpPr>
          <p:nvPr/>
        </p:nvCxnSpPr>
        <p:spPr>
          <a:xfrm flipH="1">
            <a:off x="3430018" y="1828784"/>
            <a:ext cx="2167653" cy="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sp>
        <p:nvSpPr>
          <p:cNvPr id="31" name="Rektangel: rundade hörn 30">
            <a:extLst>
              <a:ext uri="{FF2B5EF4-FFF2-40B4-BE49-F238E27FC236}">
                <a16:creationId xmlns:a16="http://schemas.microsoft.com/office/drawing/2014/main" id="{49E20E74-3A9A-4B6E-B691-6FC35D1BC729}"/>
              </a:ext>
            </a:extLst>
          </p:cNvPr>
          <p:cNvSpPr/>
          <p:nvPr/>
        </p:nvSpPr>
        <p:spPr>
          <a:xfrm>
            <a:off x="10365586" y="1652338"/>
            <a:ext cx="1512568" cy="736960"/>
          </a:xfrm>
          <a:prstGeom prst="roundRect">
            <a:avLst/>
          </a:prstGeom>
          <a:solidFill>
            <a:schemeClr val="tx2">
              <a:lumMod val="60000"/>
              <a:lumOff val="40000"/>
            </a:schemeClr>
          </a:solidFill>
          <a:ln w="57150">
            <a:prstDash val="dash"/>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dirty="0" err="1"/>
              <a:t>Interima</a:t>
            </a:r>
            <a:r>
              <a:rPr lang="sv-SE" sz="1200" dirty="0"/>
              <a:t> FSG</a:t>
            </a:r>
          </a:p>
          <a:p>
            <a:pPr algn="ctr"/>
            <a:r>
              <a:rPr lang="sv-SE" sz="1200" dirty="0"/>
              <a:t>FÖS</a:t>
            </a:r>
          </a:p>
        </p:txBody>
      </p:sp>
      <p:grpSp>
        <p:nvGrpSpPr>
          <p:cNvPr id="16" name="Grupp 15">
            <a:extLst>
              <a:ext uri="{FF2B5EF4-FFF2-40B4-BE49-F238E27FC236}">
                <a16:creationId xmlns:a16="http://schemas.microsoft.com/office/drawing/2014/main" id="{049A30EE-8EFE-4C7F-A3D4-7E53BD3DDD5E}"/>
              </a:ext>
            </a:extLst>
          </p:cNvPr>
          <p:cNvGrpSpPr/>
          <p:nvPr/>
        </p:nvGrpSpPr>
        <p:grpSpPr>
          <a:xfrm>
            <a:off x="2092194" y="3551318"/>
            <a:ext cx="10016958" cy="3181104"/>
            <a:chOff x="1755696" y="3531468"/>
            <a:chExt cx="10016958" cy="3181104"/>
          </a:xfrm>
        </p:grpSpPr>
        <p:sp>
          <p:nvSpPr>
            <p:cNvPr id="8" name="Rektangel: rundade hörn 7">
              <a:extLst>
                <a:ext uri="{FF2B5EF4-FFF2-40B4-BE49-F238E27FC236}">
                  <a16:creationId xmlns:a16="http://schemas.microsoft.com/office/drawing/2014/main" id="{8767640D-0408-473B-AB22-68E41B1E848B}"/>
                </a:ext>
              </a:extLst>
            </p:cNvPr>
            <p:cNvSpPr/>
            <p:nvPr/>
          </p:nvSpPr>
          <p:spPr>
            <a:xfrm>
              <a:off x="1755696" y="3531826"/>
              <a:ext cx="1420238"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400" dirty="0"/>
            </a:p>
            <a:p>
              <a:pPr algn="ctr"/>
              <a:r>
                <a:rPr lang="sv-SE" sz="1400" dirty="0"/>
                <a:t>Bemanning och omställning</a:t>
              </a:r>
            </a:p>
            <a:p>
              <a:pPr algn="ctr"/>
              <a:endParaRPr lang="sv-SE" sz="1400" dirty="0"/>
            </a:p>
          </p:txBody>
        </p:sp>
        <p:sp>
          <p:nvSpPr>
            <p:cNvPr id="9" name="Rektangel: rundade hörn 8">
              <a:extLst>
                <a:ext uri="{FF2B5EF4-FFF2-40B4-BE49-F238E27FC236}">
                  <a16:creationId xmlns:a16="http://schemas.microsoft.com/office/drawing/2014/main" id="{05D0A346-92B8-448B-8F62-66C31AFC1C8D}"/>
                </a:ext>
              </a:extLst>
            </p:cNvPr>
            <p:cNvSpPr/>
            <p:nvPr/>
          </p:nvSpPr>
          <p:spPr>
            <a:xfrm>
              <a:off x="3193512" y="3531826"/>
              <a:ext cx="1420238"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dirty="0"/>
                <a:t>Ekonomi</a:t>
              </a:r>
            </a:p>
          </p:txBody>
        </p:sp>
        <p:sp>
          <p:nvSpPr>
            <p:cNvPr id="10" name="Rektangel: rundade hörn 9">
              <a:extLst>
                <a:ext uri="{FF2B5EF4-FFF2-40B4-BE49-F238E27FC236}">
                  <a16:creationId xmlns:a16="http://schemas.microsoft.com/office/drawing/2014/main" id="{EF9AFE41-D233-43AC-925D-7C005756D9A4}"/>
                </a:ext>
              </a:extLst>
            </p:cNvPr>
            <p:cNvSpPr/>
            <p:nvPr/>
          </p:nvSpPr>
          <p:spPr>
            <a:xfrm>
              <a:off x="4631328" y="3533149"/>
              <a:ext cx="1420238"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t>Lokaler</a:t>
              </a:r>
            </a:p>
          </p:txBody>
        </p:sp>
        <p:sp>
          <p:nvSpPr>
            <p:cNvPr id="11" name="Rektangel: rundade hörn 10">
              <a:extLst>
                <a:ext uri="{FF2B5EF4-FFF2-40B4-BE49-F238E27FC236}">
                  <a16:creationId xmlns:a16="http://schemas.microsoft.com/office/drawing/2014/main" id="{EE56842D-BF59-4057-A4C3-838C05B587A9}"/>
                </a:ext>
              </a:extLst>
            </p:cNvPr>
            <p:cNvSpPr/>
            <p:nvPr/>
          </p:nvSpPr>
          <p:spPr>
            <a:xfrm>
              <a:off x="6078051" y="3531826"/>
              <a:ext cx="1420238"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dirty="0"/>
                <a:t>Informations- och ärende-hantering</a:t>
              </a:r>
            </a:p>
          </p:txBody>
        </p:sp>
        <p:sp>
          <p:nvSpPr>
            <p:cNvPr id="12" name="Rektangel: rundade hörn 11">
              <a:extLst>
                <a:ext uri="{FF2B5EF4-FFF2-40B4-BE49-F238E27FC236}">
                  <a16:creationId xmlns:a16="http://schemas.microsoft.com/office/drawing/2014/main" id="{02FA6D20-D260-411C-B4D7-F01D74B13597}"/>
                </a:ext>
              </a:extLst>
            </p:cNvPr>
            <p:cNvSpPr/>
            <p:nvPr/>
          </p:nvSpPr>
          <p:spPr>
            <a:xfrm>
              <a:off x="7526978" y="3531468"/>
              <a:ext cx="1420238"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dirty="0"/>
                <a:t>Kommun-gemensamma och interna tjänster</a:t>
              </a:r>
            </a:p>
          </p:txBody>
        </p:sp>
        <p:sp>
          <p:nvSpPr>
            <p:cNvPr id="13" name="Rektangel: rundade hörn 12">
              <a:extLst>
                <a:ext uri="{FF2B5EF4-FFF2-40B4-BE49-F238E27FC236}">
                  <a16:creationId xmlns:a16="http://schemas.microsoft.com/office/drawing/2014/main" id="{21194002-3C1E-4E34-8F93-B7DFA9F0C37A}"/>
                </a:ext>
              </a:extLst>
            </p:cNvPr>
            <p:cNvSpPr/>
            <p:nvPr/>
          </p:nvSpPr>
          <p:spPr>
            <a:xfrm>
              <a:off x="9047746" y="3532733"/>
              <a:ext cx="2704700"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t>Verksamhet</a:t>
              </a:r>
            </a:p>
          </p:txBody>
        </p:sp>
        <p:sp>
          <p:nvSpPr>
            <p:cNvPr id="17" name="Rektangel: rundade hörn 16">
              <a:extLst>
                <a:ext uri="{FF2B5EF4-FFF2-40B4-BE49-F238E27FC236}">
                  <a16:creationId xmlns:a16="http://schemas.microsoft.com/office/drawing/2014/main" id="{0DA25737-63F1-4FF1-83CE-9FE4435249C6}"/>
                </a:ext>
              </a:extLst>
            </p:cNvPr>
            <p:cNvSpPr/>
            <p:nvPr/>
          </p:nvSpPr>
          <p:spPr>
            <a:xfrm>
              <a:off x="1830871" y="4592954"/>
              <a:ext cx="1285452" cy="5482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dirty="0"/>
                <a:t>Liselotte Hansson</a:t>
              </a:r>
            </a:p>
          </p:txBody>
        </p:sp>
        <p:sp>
          <p:nvSpPr>
            <p:cNvPr id="53" name="Rektangel: rundade hörn 52">
              <a:extLst>
                <a:ext uri="{FF2B5EF4-FFF2-40B4-BE49-F238E27FC236}">
                  <a16:creationId xmlns:a16="http://schemas.microsoft.com/office/drawing/2014/main" id="{EDE077E5-3380-4B3F-8A2E-4D3569FEDF7B}"/>
                </a:ext>
              </a:extLst>
            </p:cNvPr>
            <p:cNvSpPr/>
            <p:nvPr/>
          </p:nvSpPr>
          <p:spPr>
            <a:xfrm>
              <a:off x="3198911" y="4582294"/>
              <a:ext cx="1420238" cy="5482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dirty="0"/>
                <a:t>Anette Östergaard</a:t>
              </a:r>
            </a:p>
          </p:txBody>
        </p:sp>
        <p:sp>
          <p:nvSpPr>
            <p:cNvPr id="54" name="Rektangel: rundade hörn 53">
              <a:extLst>
                <a:ext uri="{FF2B5EF4-FFF2-40B4-BE49-F238E27FC236}">
                  <a16:creationId xmlns:a16="http://schemas.microsoft.com/office/drawing/2014/main" id="{987A8CBA-9054-43E9-BD71-2713FC0D55DD}"/>
                </a:ext>
              </a:extLst>
            </p:cNvPr>
            <p:cNvSpPr/>
            <p:nvPr/>
          </p:nvSpPr>
          <p:spPr>
            <a:xfrm>
              <a:off x="4657813" y="4582294"/>
              <a:ext cx="1420238" cy="5482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dirty="0"/>
                <a:t>Lena Nordblom</a:t>
              </a:r>
            </a:p>
            <a:p>
              <a:pPr algn="ctr"/>
              <a:r>
                <a:rPr lang="sv-SE" sz="1000" dirty="0">
                  <a:cs typeface="Arial"/>
                </a:rPr>
                <a:t>Linda Hovtun</a:t>
              </a:r>
            </a:p>
          </p:txBody>
        </p:sp>
        <p:sp>
          <p:nvSpPr>
            <p:cNvPr id="55" name="Rektangel: rundade hörn 54">
              <a:extLst>
                <a:ext uri="{FF2B5EF4-FFF2-40B4-BE49-F238E27FC236}">
                  <a16:creationId xmlns:a16="http://schemas.microsoft.com/office/drawing/2014/main" id="{FF33A151-9FB1-407D-921E-A532F95C22A3}"/>
                </a:ext>
              </a:extLst>
            </p:cNvPr>
            <p:cNvSpPr/>
            <p:nvPr/>
          </p:nvSpPr>
          <p:spPr>
            <a:xfrm>
              <a:off x="6116715" y="4582294"/>
              <a:ext cx="1420238" cy="5482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dirty="0"/>
                <a:t>Maria Berntsson</a:t>
              </a:r>
            </a:p>
          </p:txBody>
        </p:sp>
        <p:sp>
          <p:nvSpPr>
            <p:cNvPr id="56" name="Rektangel: rundade hörn 55">
              <a:extLst>
                <a:ext uri="{FF2B5EF4-FFF2-40B4-BE49-F238E27FC236}">
                  <a16:creationId xmlns:a16="http://schemas.microsoft.com/office/drawing/2014/main" id="{E6B51716-F57F-49EC-A435-3DDDFB1F0043}"/>
                </a:ext>
              </a:extLst>
            </p:cNvPr>
            <p:cNvSpPr/>
            <p:nvPr/>
          </p:nvSpPr>
          <p:spPr>
            <a:xfrm>
              <a:off x="7566884" y="4581578"/>
              <a:ext cx="1420238" cy="557748"/>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dirty="0">
                  <a:cs typeface="Arial"/>
                </a:rPr>
                <a:t>Magnus Staxäng</a:t>
              </a:r>
              <a:endParaRPr lang="sv-SE" sz="1200" dirty="0"/>
            </a:p>
          </p:txBody>
        </p:sp>
        <p:sp>
          <p:nvSpPr>
            <p:cNvPr id="57" name="Rektangel: rundade hörn 56">
              <a:extLst>
                <a:ext uri="{FF2B5EF4-FFF2-40B4-BE49-F238E27FC236}">
                  <a16:creationId xmlns:a16="http://schemas.microsoft.com/office/drawing/2014/main" id="{3300C867-7855-406B-BFBA-BB7505ADA57A}"/>
                </a:ext>
              </a:extLst>
            </p:cNvPr>
            <p:cNvSpPr/>
            <p:nvPr/>
          </p:nvSpPr>
          <p:spPr>
            <a:xfrm>
              <a:off x="9064940" y="4581578"/>
              <a:ext cx="1316142" cy="95340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b="1">
                  <a:cs typeface="Arial"/>
                </a:rPr>
                <a:t>IFO</a:t>
              </a:r>
              <a:endParaRPr lang="sv-SE" sz="1200" b="1" dirty="0"/>
            </a:p>
            <a:p>
              <a:pPr algn="ctr"/>
              <a:r>
                <a:rPr lang="sv-SE" sz="1200"/>
                <a:t>Eva Saletti</a:t>
              </a:r>
              <a:endParaRPr lang="sv-SE"/>
            </a:p>
            <a:p>
              <a:pPr algn="ctr"/>
              <a:r>
                <a:rPr lang="sv-SE" sz="1200" dirty="0"/>
                <a:t>Marie Larsson</a:t>
              </a:r>
            </a:p>
          </p:txBody>
        </p:sp>
        <p:sp>
          <p:nvSpPr>
            <p:cNvPr id="72" name="Rektangel: rundade hörn 71">
              <a:extLst>
                <a:ext uri="{FF2B5EF4-FFF2-40B4-BE49-F238E27FC236}">
                  <a16:creationId xmlns:a16="http://schemas.microsoft.com/office/drawing/2014/main" id="{662DB2DE-A947-46E4-9F0E-5B9C926F338E}"/>
                </a:ext>
              </a:extLst>
            </p:cNvPr>
            <p:cNvSpPr/>
            <p:nvPr/>
          </p:nvSpPr>
          <p:spPr>
            <a:xfrm>
              <a:off x="10436304" y="4592954"/>
              <a:ext cx="1316142" cy="4305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b="1" dirty="0">
                  <a:cs typeface="Arial"/>
                </a:rPr>
                <a:t>FH</a:t>
              </a:r>
              <a:endParaRPr lang="sv-SE" sz="1200" b="1" dirty="0"/>
            </a:p>
            <a:p>
              <a:pPr algn="ctr"/>
              <a:r>
                <a:rPr lang="sv-SE" sz="1200" dirty="0"/>
                <a:t>Ellenor Bylund</a:t>
              </a:r>
              <a:endParaRPr lang="sv-SE" dirty="0"/>
            </a:p>
          </p:txBody>
        </p:sp>
        <p:sp>
          <p:nvSpPr>
            <p:cNvPr id="73" name="Rektangel: rundade hörn 72">
              <a:extLst>
                <a:ext uri="{FF2B5EF4-FFF2-40B4-BE49-F238E27FC236}">
                  <a16:creationId xmlns:a16="http://schemas.microsoft.com/office/drawing/2014/main" id="{65D5A91B-5FC5-482B-BB35-B21767CBEED8}"/>
                </a:ext>
              </a:extLst>
            </p:cNvPr>
            <p:cNvSpPr/>
            <p:nvPr/>
          </p:nvSpPr>
          <p:spPr>
            <a:xfrm>
              <a:off x="10434071" y="6100903"/>
              <a:ext cx="1316142" cy="611669"/>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b="1" dirty="0">
                  <a:cs typeface="Arial"/>
                </a:rPr>
                <a:t>Måltid, lokalvård, vaktmästeri</a:t>
              </a:r>
              <a:endParaRPr lang="sv-SE" sz="1000" b="1" dirty="0"/>
            </a:p>
            <a:p>
              <a:pPr algn="ctr"/>
              <a:r>
                <a:rPr lang="sv-SE" sz="1200" dirty="0"/>
                <a:t>Eva Appelqvist</a:t>
              </a:r>
              <a:endParaRPr lang="sv-SE" dirty="0"/>
            </a:p>
          </p:txBody>
        </p:sp>
        <p:sp>
          <p:nvSpPr>
            <p:cNvPr id="74" name="Rektangel: rundade hörn 73">
              <a:extLst>
                <a:ext uri="{FF2B5EF4-FFF2-40B4-BE49-F238E27FC236}">
                  <a16:creationId xmlns:a16="http://schemas.microsoft.com/office/drawing/2014/main" id="{22965DBF-6842-4961-89F2-F9898A734152}"/>
                </a:ext>
              </a:extLst>
            </p:cNvPr>
            <p:cNvSpPr/>
            <p:nvPr/>
          </p:nvSpPr>
          <p:spPr>
            <a:xfrm>
              <a:off x="10456512" y="5604305"/>
              <a:ext cx="1316142" cy="4305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b="1" dirty="0">
                  <a:cs typeface="Arial"/>
                </a:rPr>
                <a:t>HS</a:t>
              </a:r>
              <a:endParaRPr lang="sv-SE" sz="1200" b="1" dirty="0"/>
            </a:p>
            <a:p>
              <a:pPr algn="ctr"/>
              <a:r>
                <a:rPr lang="sv-SE" sz="1200" dirty="0"/>
                <a:t>Maria </a:t>
              </a:r>
              <a:r>
                <a:rPr lang="sv-SE" sz="1200" dirty="0" err="1"/>
                <a:t>Terins</a:t>
              </a:r>
              <a:endParaRPr lang="sv-SE" sz="1200" dirty="0">
                <a:cs typeface="Arial"/>
              </a:endParaRPr>
            </a:p>
          </p:txBody>
        </p:sp>
        <p:sp>
          <p:nvSpPr>
            <p:cNvPr id="75" name="Rektangel: rundade hörn 74">
              <a:extLst>
                <a:ext uri="{FF2B5EF4-FFF2-40B4-BE49-F238E27FC236}">
                  <a16:creationId xmlns:a16="http://schemas.microsoft.com/office/drawing/2014/main" id="{1F541943-D75B-4B7E-AEA1-56D45BB7FEBC}"/>
                </a:ext>
              </a:extLst>
            </p:cNvPr>
            <p:cNvSpPr/>
            <p:nvPr/>
          </p:nvSpPr>
          <p:spPr>
            <a:xfrm>
              <a:off x="10456512" y="5094640"/>
              <a:ext cx="1316142" cy="4305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b="1" dirty="0">
                  <a:cs typeface="Arial"/>
                </a:rPr>
                <a:t>ÄO</a:t>
              </a:r>
              <a:endParaRPr lang="sv-SE" sz="1200" b="1" dirty="0"/>
            </a:p>
            <a:p>
              <a:pPr algn="ctr"/>
              <a:r>
                <a:rPr lang="sv-SE" sz="1200" dirty="0"/>
                <a:t>Tina Isaksson</a:t>
              </a:r>
              <a:endParaRPr lang="sv-SE" dirty="0"/>
            </a:p>
          </p:txBody>
        </p:sp>
        <p:sp>
          <p:nvSpPr>
            <p:cNvPr id="76" name="Rektangel: rundade hörn 75">
              <a:extLst>
                <a:ext uri="{FF2B5EF4-FFF2-40B4-BE49-F238E27FC236}">
                  <a16:creationId xmlns:a16="http://schemas.microsoft.com/office/drawing/2014/main" id="{AFFECCA9-E472-46ED-A474-F81B982D0178}"/>
                </a:ext>
              </a:extLst>
            </p:cNvPr>
            <p:cNvSpPr/>
            <p:nvPr/>
          </p:nvSpPr>
          <p:spPr>
            <a:xfrm>
              <a:off x="9069295" y="5604305"/>
              <a:ext cx="1327515" cy="942321"/>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b="1" dirty="0">
                  <a:cs typeface="Arial"/>
                </a:rPr>
                <a:t>Övrig verksamhet</a:t>
              </a:r>
              <a:endParaRPr lang="sv-SE" sz="1200" b="1" dirty="0"/>
            </a:p>
            <a:p>
              <a:pPr algn="ctr"/>
              <a:r>
                <a:rPr lang="sv-SE" sz="1200" dirty="0"/>
                <a:t>Björn Ek Wahlqvist</a:t>
              </a:r>
              <a:endParaRPr lang="sv-SE" dirty="0"/>
            </a:p>
          </p:txBody>
        </p:sp>
      </p:grpSp>
      <p:sp>
        <p:nvSpPr>
          <p:cNvPr id="34" name="Rektangel: rundade hörn 33">
            <a:extLst>
              <a:ext uri="{FF2B5EF4-FFF2-40B4-BE49-F238E27FC236}">
                <a16:creationId xmlns:a16="http://schemas.microsoft.com/office/drawing/2014/main" id="{00FBB12C-8208-4DA6-AC3B-D0479CBD65E5}"/>
              </a:ext>
            </a:extLst>
          </p:cNvPr>
          <p:cNvSpPr/>
          <p:nvPr/>
        </p:nvSpPr>
        <p:spPr>
          <a:xfrm>
            <a:off x="145050" y="4592954"/>
            <a:ext cx="1532241" cy="513062"/>
          </a:xfrm>
          <a:prstGeom prst="roundRect">
            <a:avLst>
              <a:gd name="adj" fmla="val 44771"/>
            </a:avLst>
          </a:prstGeom>
          <a:solidFill>
            <a:srgbClr val="50738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dirty="0">
                <a:solidFill>
                  <a:schemeClr val="bg1"/>
                </a:solidFill>
              </a:rPr>
              <a:t>Överlämnande förvaltningar</a:t>
            </a:r>
          </a:p>
        </p:txBody>
      </p:sp>
      <p:sp>
        <p:nvSpPr>
          <p:cNvPr id="35" name="Rektangel: rundade hörn 34">
            <a:extLst>
              <a:ext uri="{FF2B5EF4-FFF2-40B4-BE49-F238E27FC236}">
                <a16:creationId xmlns:a16="http://schemas.microsoft.com/office/drawing/2014/main" id="{BE313B8A-A1F8-469F-B00E-641828422238}"/>
              </a:ext>
            </a:extLst>
          </p:cNvPr>
          <p:cNvSpPr/>
          <p:nvPr/>
        </p:nvSpPr>
        <p:spPr>
          <a:xfrm>
            <a:off x="155670" y="5187845"/>
            <a:ext cx="1532241" cy="519944"/>
          </a:xfrm>
          <a:prstGeom prst="roundRect">
            <a:avLst>
              <a:gd name="adj" fmla="val 44771"/>
            </a:avLst>
          </a:prstGeom>
          <a:solidFill>
            <a:schemeClr val="accent4">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dirty="0">
                <a:solidFill>
                  <a:schemeClr val="bg1"/>
                </a:solidFill>
              </a:rPr>
              <a:t>Mottagande förvaltningar</a:t>
            </a:r>
          </a:p>
        </p:txBody>
      </p:sp>
      <p:sp>
        <p:nvSpPr>
          <p:cNvPr id="36" name="Rektangel: rundade hörn 35">
            <a:extLst>
              <a:ext uri="{FF2B5EF4-FFF2-40B4-BE49-F238E27FC236}">
                <a16:creationId xmlns:a16="http://schemas.microsoft.com/office/drawing/2014/main" id="{93C8369A-9980-4B79-B904-89D2257C3A39}"/>
              </a:ext>
            </a:extLst>
          </p:cNvPr>
          <p:cNvSpPr/>
          <p:nvPr/>
        </p:nvSpPr>
        <p:spPr>
          <a:xfrm>
            <a:off x="145049" y="5794352"/>
            <a:ext cx="1532241" cy="519944"/>
          </a:xfrm>
          <a:prstGeom prst="roundRect">
            <a:avLst>
              <a:gd name="adj" fmla="val 44771"/>
            </a:avLst>
          </a:prstGeom>
          <a:solidFill>
            <a:srgbClr val="87B7AF"/>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dirty="0">
                <a:solidFill>
                  <a:schemeClr val="bg1"/>
                </a:solidFill>
              </a:rPr>
              <a:t>Möjliggörande förvaltningar</a:t>
            </a:r>
          </a:p>
        </p:txBody>
      </p:sp>
      <p:cxnSp>
        <p:nvCxnSpPr>
          <p:cNvPr id="50" name="Rak koppling 49">
            <a:extLst>
              <a:ext uri="{FF2B5EF4-FFF2-40B4-BE49-F238E27FC236}">
                <a16:creationId xmlns:a16="http://schemas.microsoft.com/office/drawing/2014/main" id="{E1A74DDC-2D58-49CE-90D1-069551CBB7ED}"/>
              </a:ext>
            </a:extLst>
          </p:cNvPr>
          <p:cNvCxnSpPr>
            <a:cxnSpLocks/>
          </p:cNvCxnSpPr>
          <p:nvPr/>
        </p:nvCxnSpPr>
        <p:spPr>
          <a:xfrm>
            <a:off x="2755075" y="3302616"/>
            <a:ext cx="7766463" cy="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BA9A5FB0-A731-487C-9742-B92FD0FC9978}"/>
              </a:ext>
            </a:extLst>
          </p:cNvPr>
          <p:cNvCxnSpPr>
            <a:cxnSpLocks/>
          </p:cNvCxnSpPr>
          <p:nvPr/>
        </p:nvCxnSpPr>
        <p:spPr>
          <a:xfrm>
            <a:off x="10523953" y="3302616"/>
            <a:ext cx="0" cy="22826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cxnSp>
        <p:nvCxnSpPr>
          <p:cNvPr id="59" name="Rak koppling 58">
            <a:extLst>
              <a:ext uri="{FF2B5EF4-FFF2-40B4-BE49-F238E27FC236}">
                <a16:creationId xmlns:a16="http://schemas.microsoft.com/office/drawing/2014/main" id="{5DCBB5F7-E306-49E5-B9F2-F602B98958F9}"/>
              </a:ext>
            </a:extLst>
          </p:cNvPr>
          <p:cNvCxnSpPr>
            <a:cxnSpLocks/>
          </p:cNvCxnSpPr>
          <p:nvPr/>
        </p:nvCxnSpPr>
        <p:spPr>
          <a:xfrm>
            <a:off x="2755511" y="3302616"/>
            <a:ext cx="0" cy="22826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56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ktangel 22">
            <a:extLst>
              <a:ext uri="{FF2B5EF4-FFF2-40B4-BE49-F238E27FC236}">
                <a16:creationId xmlns:a16="http://schemas.microsoft.com/office/drawing/2014/main" id="{1933B6D3-0B2A-44E3-8119-93165906CB89}"/>
              </a:ext>
            </a:extLst>
          </p:cNvPr>
          <p:cNvSpPr/>
          <p:nvPr/>
        </p:nvSpPr>
        <p:spPr>
          <a:xfrm>
            <a:off x="39199" y="3406428"/>
            <a:ext cx="1730028" cy="3213587"/>
          </a:xfrm>
          <a:prstGeom prst="rect">
            <a:avLst/>
          </a:prstGeom>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CD420776-8AE4-4A8F-A06C-563434E17EC5}"/>
              </a:ext>
            </a:extLst>
          </p:cNvPr>
          <p:cNvSpPr/>
          <p:nvPr/>
        </p:nvSpPr>
        <p:spPr>
          <a:xfrm>
            <a:off x="1987834" y="3406428"/>
            <a:ext cx="10121318" cy="3222184"/>
          </a:xfrm>
          <a:prstGeom prst="rect">
            <a:avLst/>
          </a:prstGeom>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5EE0EA3-9F93-4542-AA2D-9E30B89D3813}"/>
              </a:ext>
            </a:extLst>
          </p:cNvPr>
          <p:cNvSpPr>
            <a:spLocks noGrp="1"/>
          </p:cNvSpPr>
          <p:nvPr>
            <p:ph type="title"/>
          </p:nvPr>
        </p:nvSpPr>
        <p:spPr>
          <a:xfrm>
            <a:off x="338400" y="95886"/>
            <a:ext cx="8152352" cy="436852"/>
          </a:xfrm>
        </p:spPr>
        <p:txBody>
          <a:bodyPr>
            <a:normAutofit/>
          </a:bodyPr>
          <a:lstStyle/>
          <a:p>
            <a:r>
              <a:rPr lang="sv-SE" sz="2400"/>
              <a:t>Projektorganisation</a:t>
            </a:r>
          </a:p>
        </p:txBody>
      </p:sp>
      <p:sp>
        <p:nvSpPr>
          <p:cNvPr id="3" name="Rektangel: rundade hörn 2">
            <a:extLst>
              <a:ext uri="{FF2B5EF4-FFF2-40B4-BE49-F238E27FC236}">
                <a16:creationId xmlns:a16="http://schemas.microsoft.com/office/drawing/2014/main" id="{0CD41059-B157-4BF1-AEFD-A15D25447326}"/>
              </a:ext>
            </a:extLst>
          </p:cNvPr>
          <p:cNvSpPr/>
          <p:nvPr/>
        </p:nvSpPr>
        <p:spPr>
          <a:xfrm>
            <a:off x="3720239" y="480972"/>
            <a:ext cx="3754866" cy="1279529"/>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600" b="1"/>
              <a:t>Styrgrupp</a:t>
            </a:r>
          </a:p>
          <a:p>
            <a:pPr algn="ctr"/>
            <a:r>
              <a:rPr lang="sv-SE" sz="1200"/>
              <a:t>Stadsdirektör (ordförande)</a:t>
            </a:r>
          </a:p>
          <a:p>
            <a:pPr algn="ctr"/>
            <a:r>
              <a:rPr lang="sv-SE" sz="1200"/>
              <a:t>Direktör ledningsstab SLK</a:t>
            </a:r>
          </a:p>
          <a:p>
            <a:pPr algn="ctr"/>
            <a:r>
              <a:rPr lang="sv-SE" sz="1200"/>
              <a:t>Direktör Välfärd och Utbildning SLK</a:t>
            </a:r>
          </a:p>
          <a:p>
            <a:pPr algn="ctr"/>
            <a:r>
              <a:rPr lang="sv-SE" sz="1200"/>
              <a:t>Stadsdelsdirektörer</a:t>
            </a:r>
          </a:p>
          <a:p>
            <a:pPr algn="ctr"/>
            <a:r>
              <a:rPr lang="sv-SE" sz="1200"/>
              <a:t>Direktör social resursförvaltning</a:t>
            </a:r>
            <a:endParaRPr lang="sv-SE" sz="1400"/>
          </a:p>
        </p:txBody>
      </p:sp>
      <p:sp>
        <p:nvSpPr>
          <p:cNvPr id="4" name="Rektangel: rundade hörn 3">
            <a:extLst>
              <a:ext uri="{FF2B5EF4-FFF2-40B4-BE49-F238E27FC236}">
                <a16:creationId xmlns:a16="http://schemas.microsoft.com/office/drawing/2014/main" id="{0DC82F30-32EB-47CF-870E-4EEC945EDAB1}"/>
              </a:ext>
            </a:extLst>
          </p:cNvPr>
          <p:cNvSpPr/>
          <p:nvPr/>
        </p:nvSpPr>
        <p:spPr>
          <a:xfrm>
            <a:off x="3720238" y="1988761"/>
            <a:ext cx="3754867" cy="1227763"/>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a:p>
            <a:pPr algn="ctr"/>
            <a:r>
              <a:rPr lang="sv-SE" sz="1600" b="1" dirty="0"/>
              <a:t>Projektledning:</a:t>
            </a:r>
          </a:p>
          <a:p>
            <a:pPr algn="ctr"/>
            <a:r>
              <a:rPr lang="sv-SE" sz="1200" dirty="0"/>
              <a:t>Kristin Idskog Huvudprojektledare</a:t>
            </a:r>
            <a:endParaRPr lang="sv-SE" sz="1200" dirty="0">
              <a:cs typeface="Arial"/>
            </a:endParaRPr>
          </a:p>
          <a:p>
            <a:pPr algn="ctr"/>
            <a:r>
              <a:rPr lang="sv-SE" sz="1200" dirty="0"/>
              <a:t>Totte Staxäng Projektledare</a:t>
            </a:r>
            <a:endParaRPr lang="sv-SE" sz="1200" dirty="0">
              <a:cs typeface="Arial" panose="020B0604020202020204"/>
            </a:endParaRPr>
          </a:p>
          <a:p>
            <a:pPr algn="ctr"/>
            <a:r>
              <a:rPr lang="sv-SE" sz="1200" dirty="0"/>
              <a:t>Åsa Jahnsson Projektledare</a:t>
            </a:r>
            <a:endParaRPr lang="sv-SE" sz="1200" dirty="0">
              <a:cs typeface="Arial" panose="020B0604020202020204"/>
            </a:endParaRPr>
          </a:p>
          <a:p>
            <a:pPr algn="ctr"/>
            <a:r>
              <a:rPr lang="sv-SE" sz="1200" dirty="0"/>
              <a:t>Ulla-Carin Moberg </a:t>
            </a:r>
            <a:r>
              <a:rPr lang="sv-SE" sz="1200" dirty="0" err="1"/>
              <a:t>Kommunikationsstrateg</a:t>
            </a:r>
            <a:endParaRPr lang="sv-SE" sz="1200" dirty="0"/>
          </a:p>
          <a:p>
            <a:pPr algn="ctr"/>
            <a:r>
              <a:rPr lang="sv-SE" sz="1200"/>
              <a:t>Christina Thordén, projektkoordinator</a:t>
            </a:r>
          </a:p>
          <a:p>
            <a:pPr algn="ctr"/>
            <a:endParaRPr lang="sv-SE" sz="1400" dirty="0"/>
          </a:p>
        </p:txBody>
      </p:sp>
      <p:sp>
        <p:nvSpPr>
          <p:cNvPr id="5" name="Rektangel: rundade hörn 4">
            <a:extLst>
              <a:ext uri="{FF2B5EF4-FFF2-40B4-BE49-F238E27FC236}">
                <a16:creationId xmlns:a16="http://schemas.microsoft.com/office/drawing/2014/main" id="{D33970D5-4B18-4D3E-9EF1-DEA4240EE032}"/>
              </a:ext>
            </a:extLst>
          </p:cNvPr>
          <p:cNvSpPr/>
          <p:nvPr/>
        </p:nvSpPr>
        <p:spPr>
          <a:xfrm>
            <a:off x="8094942" y="631806"/>
            <a:ext cx="1964987" cy="736960"/>
          </a:xfrm>
          <a:prstGeom prst="roundRect">
            <a:avLst/>
          </a:prstGeom>
          <a:solidFill>
            <a:schemeClr val="bg1">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a:t>Politisk referensgrupp</a:t>
            </a:r>
          </a:p>
        </p:txBody>
      </p:sp>
      <p:sp>
        <p:nvSpPr>
          <p:cNvPr id="6" name="Rektangel: rundade hörn 5">
            <a:extLst>
              <a:ext uri="{FF2B5EF4-FFF2-40B4-BE49-F238E27FC236}">
                <a16:creationId xmlns:a16="http://schemas.microsoft.com/office/drawing/2014/main" id="{0D9184C0-5924-4C20-B3A5-7C82BB7742BB}"/>
              </a:ext>
            </a:extLst>
          </p:cNvPr>
          <p:cNvSpPr/>
          <p:nvPr/>
        </p:nvSpPr>
        <p:spPr>
          <a:xfrm>
            <a:off x="8094941" y="1652338"/>
            <a:ext cx="1964987" cy="736960"/>
          </a:xfrm>
          <a:prstGeom prst="roundRect">
            <a:avLst/>
          </a:prstGeom>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a:t>Central samverkansgrupp (CSG)</a:t>
            </a:r>
          </a:p>
        </p:txBody>
      </p:sp>
      <p:sp>
        <p:nvSpPr>
          <p:cNvPr id="7" name="Rektangel: rundade hörn 6">
            <a:extLst>
              <a:ext uri="{FF2B5EF4-FFF2-40B4-BE49-F238E27FC236}">
                <a16:creationId xmlns:a16="http://schemas.microsoft.com/office/drawing/2014/main" id="{DA5F9249-408C-4620-8765-D95E7D04C2A0}"/>
              </a:ext>
            </a:extLst>
          </p:cNvPr>
          <p:cNvSpPr/>
          <p:nvPr/>
        </p:nvSpPr>
        <p:spPr>
          <a:xfrm>
            <a:off x="353838" y="487246"/>
            <a:ext cx="3060742" cy="2720334"/>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600"/>
          </a:p>
          <a:p>
            <a:pPr algn="ctr"/>
            <a:endParaRPr lang="sv-SE" sz="1600"/>
          </a:p>
          <a:p>
            <a:pPr algn="ctr"/>
            <a:r>
              <a:rPr lang="sv-SE" sz="1600" b="1"/>
              <a:t>Samordningsgrupp:</a:t>
            </a:r>
          </a:p>
          <a:p>
            <a:pPr algn="ctr"/>
            <a:r>
              <a:rPr lang="sv-SE" sz="1100"/>
              <a:t>(direktörsnivå)</a:t>
            </a:r>
          </a:p>
          <a:p>
            <a:pPr marL="285750" indent="-285750">
              <a:buFont typeface="Arial" panose="020B0604020202020204" pitchFamily="34" charset="0"/>
              <a:buChar char="•"/>
            </a:pPr>
            <a:r>
              <a:rPr lang="sv-SE" sz="1200"/>
              <a:t>Representanter från  Stadsdelsförvaltningar</a:t>
            </a:r>
          </a:p>
          <a:p>
            <a:pPr marL="285750" indent="-285750">
              <a:buFont typeface="Arial" panose="020B0604020202020204" pitchFamily="34" charset="0"/>
              <a:buChar char="•"/>
            </a:pPr>
            <a:r>
              <a:rPr lang="sv-SE" sz="1200"/>
              <a:t>Social resursförvaltning</a:t>
            </a:r>
          </a:p>
          <a:p>
            <a:pPr marL="285750" indent="-285750">
              <a:buFont typeface="Arial" panose="020B0604020202020204" pitchFamily="34" charset="0"/>
              <a:buChar char="•"/>
            </a:pPr>
            <a:r>
              <a:rPr lang="sv-SE" sz="1200"/>
              <a:t>Nya förvaltningar</a:t>
            </a:r>
          </a:p>
          <a:p>
            <a:pPr marL="285750" indent="-285750">
              <a:buFont typeface="Arial" panose="020B0604020202020204" pitchFamily="34" charset="0"/>
              <a:buChar char="•"/>
            </a:pPr>
            <a:r>
              <a:rPr lang="sv-SE" sz="1200"/>
              <a:t>Intraservice</a:t>
            </a:r>
          </a:p>
          <a:p>
            <a:pPr marL="285750" indent="-285750">
              <a:buFont typeface="Arial" panose="020B0604020202020204" pitchFamily="34" charset="0"/>
              <a:buChar char="•"/>
            </a:pPr>
            <a:r>
              <a:rPr lang="sv-SE" sz="1200"/>
              <a:t>Kulturförvaltningen</a:t>
            </a:r>
          </a:p>
          <a:p>
            <a:pPr marL="285750" indent="-285750">
              <a:buFont typeface="Arial" panose="020B0604020202020204" pitchFamily="34" charset="0"/>
              <a:buChar char="•"/>
            </a:pPr>
            <a:r>
              <a:rPr lang="sv-SE" sz="1200"/>
              <a:t>Grundskoleförvaltningen</a:t>
            </a:r>
          </a:p>
          <a:p>
            <a:pPr marL="285750" indent="-285750">
              <a:buFont typeface="Arial" panose="020B0604020202020204" pitchFamily="34" charset="0"/>
              <a:buChar char="•"/>
            </a:pPr>
            <a:r>
              <a:rPr lang="sv-SE" sz="1200"/>
              <a:t>Förskoleförvaltningen</a:t>
            </a:r>
          </a:p>
          <a:p>
            <a:pPr marL="285750" indent="-285750">
              <a:buFont typeface="Arial" panose="020B0604020202020204" pitchFamily="34" charset="0"/>
              <a:buChar char="•"/>
            </a:pPr>
            <a:r>
              <a:rPr lang="sv-SE" sz="1200"/>
              <a:t>Konsument och medborgarservice</a:t>
            </a:r>
          </a:p>
          <a:p>
            <a:pPr marL="285750" indent="-285750">
              <a:buFont typeface="Arial" panose="020B0604020202020204" pitchFamily="34" charset="0"/>
              <a:buChar char="•"/>
            </a:pPr>
            <a:r>
              <a:rPr lang="sv-SE" sz="1200"/>
              <a:t>Regionarkivet</a:t>
            </a:r>
          </a:p>
          <a:p>
            <a:pPr marL="285750" indent="-285750">
              <a:buFont typeface="Arial" panose="020B0604020202020204" pitchFamily="34" charset="0"/>
              <a:buChar char="•"/>
            </a:pPr>
            <a:r>
              <a:rPr lang="sv-SE" sz="1200"/>
              <a:t>Lokalförvaltningen</a:t>
            </a:r>
          </a:p>
          <a:p>
            <a:pPr marL="285750" indent="-285750">
              <a:buFont typeface="Arial" panose="020B0604020202020204" pitchFamily="34" charset="0"/>
              <a:buChar char="•"/>
            </a:pPr>
            <a:r>
              <a:rPr lang="sv-SE" sz="1200"/>
              <a:t>Stadsledningskontoret</a:t>
            </a:r>
          </a:p>
          <a:p>
            <a:pPr algn="ctr"/>
            <a:endParaRPr lang="sv-SE" sz="1600"/>
          </a:p>
          <a:p>
            <a:pPr algn="ctr"/>
            <a:endParaRPr lang="sv-SE" sz="1400"/>
          </a:p>
        </p:txBody>
      </p:sp>
      <p:sp>
        <p:nvSpPr>
          <p:cNvPr id="14" name="Rektangel: rundade hörn 13">
            <a:extLst>
              <a:ext uri="{FF2B5EF4-FFF2-40B4-BE49-F238E27FC236}">
                <a16:creationId xmlns:a16="http://schemas.microsoft.com/office/drawing/2014/main" id="{325CC37D-D99B-4220-9D44-F0132EB23341}"/>
              </a:ext>
            </a:extLst>
          </p:cNvPr>
          <p:cNvSpPr/>
          <p:nvPr/>
        </p:nvSpPr>
        <p:spPr>
          <a:xfrm>
            <a:off x="82848" y="3531826"/>
            <a:ext cx="1605063" cy="954482"/>
          </a:xfrm>
          <a:prstGeom prst="roundRect">
            <a:avLst/>
          </a:prstGeom>
          <a:solidFill>
            <a:schemeClr val="accent4"/>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t>Förvaltningarnas lokala projekt-organisationer</a:t>
            </a:r>
          </a:p>
        </p:txBody>
      </p:sp>
      <p:cxnSp>
        <p:nvCxnSpPr>
          <p:cNvPr id="26" name="Rak koppling 25">
            <a:extLst>
              <a:ext uri="{FF2B5EF4-FFF2-40B4-BE49-F238E27FC236}">
                <a16:creationId xmlns:a16="http://schemas.microsoft.com/office/drawing/2014/main" id="{142CB98F-E3AC-4D13-B678-D090081C94D8}"/>
              </a:ext>
            </a:extLst>
          </p:cNvPr>
          <p:cNvCxnSpPr>
            <a:cxnSpLocks/>
            <a:stCxn id="3" idx="2"/>
            <a:endCxn id="4" idx="0"/>
          </p:cNvCxnSpPr>
          <p:nvPr/>
        </p:nvCxnSpPr>
        <p:spPr>
          <a:xfrm>
            <a:off x="5597672" y="1760501"/>
            <a:ext cx="0" cy="22826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cxnSp>
        <p:nvCxnSpPr>
          <p:cNvPr id="27" name="Rak koppling 26">
            <a:extLst>
              <a:ext uri="{FF2B5EF4-FFF2-40B4-BE49-F238E27FC236}">
                <a16:creationId xmlns:a16="http://schemas.microsoft.com/office/drawing/2014/main" id="{72E18921-E83F-4D88-B882-CD2D9A137D3C}"/>
              </a:ext>
            </a:extLst>
          </p:cNvPr>
          <p:cNvCxnSpPr>
            <a:cxnSpLocks/>
            <a:stCxn id="4" idx="2"/>
          </p:cNvCxnSpPr>
          <p:nvPr/>
        </p:nvCxnSpPr>
        <p:spPr>
          <a:xfrm flipH="1">
            <a:off x="5597671" y="3216524"/>
            <a:ext cx="1" cy="34988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6AFC6244-3E90-42BF-99B8-B1788011BA22}"/>
              </a:ext>
            </a:extLst>
          </p:cNvPr>
          <p:cNvCxnSpPr>
            <a:cxnSpLocks/>
          </p:cNvCxnSpPr>
          <p:nvPr/>
        </p:nvCxnSpPr>
        <p:spPr>
          <a:xfrm flipH="1">
            <a:off x="3430018" y="1828784"/>
            <a:ext cx="2167653" cy="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sp>
        <p:nvSpPr>
          <p:cNvPr id="31" name="Rektangel: rundade hörn 30">
            <a:extLst>
              <a:ext uri="{FF2B5EF4-FFF2-40B4-BE49-F238E27FC236}">
                <a16:creationId xmlns:a16="http://schemas.microsoft.com/office/drawing/2014/main" id="{49E20E74-3A9A-4B6E-B691-6FC35D1BC729}"/>
              </a:ext>
            </a:extLst>
          </p:cNvPr>
          <p:cNvSpPr/>
          <p:nvPr/>
        </p:nvSpPr>
        <p:spPr>
          <a:xfrm>
            <a:off x="10365586" y="1652338"/>
            <a:ext cx="1512568" cy="736960"/>
          </a:xfrm>
          <a:prstGeom prst="roundRect">
            <a:avLst/>
          </a:prstGeom>
          <a:solidFill>
            <a:schemeClr val="tx2">
              <a:lumMod val="60000"/>
              <a:lumOff val="40000"/>
            </a:schemeClr>
          </a:solidFill>
          <a:ln w="57150">
            <a:prstDash val="dash"/>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err="1"/>
              <a:t>Interima</a:t>
            </a:r>
            <a:r>
              <a:rPr lang="sv-SE" sz="1200"/>
              <a:t> FSG</a:t>
            </a:r>
          </a:p>
          <a:p>
            <a:pPr algn="ctr"/>
            <a:r>
              <a:rPr lang="sv-SE" sz="1200"/>
              <a:t>FÖS</a:t>
            </a:r>
          </a:p>
        </p:txBody>
      </p:sp>
      <p:grpSp>
        <p:nvGrpSpPr>
          <p:cNvPr id="16" name="Grupp 15">
            <a:extLst>
              <a:ext uri="{FF2B5EF4-FFF2-40B4-BE49-F238E27FC236}">
                <a16:creationId xmlns:a16="http://schemas.microsoft.com/office/drawing/2014/main" id="{049A30EE-8EFE-4C7F-A3D4-7E53BD3DDD5E}"/>
              </a:ext>
            </a:extLst>
          </p:cNvPr>
          <p:cNvGrpSpPr/>
          <p:nvPr/>
        </p:nvGrpSpPr>
        <p:grpSpPr>
          <a:xfrm>
            <a:off x="2092194" y="3551318"/>
            <a:ext cx="10016958" cy="3181104"/>
            <a:chOff x="1755696" y="3531468"/>
            <a:chExt cx="10016958" cy="3181104"/>
          </a:xfrm>
        </p:grpSpPr>
        <p:sp>
          <p:nvSpPr>
            <p:cNvPr id="8" name="Rektangel: rundade hörn 7">
              <a:extLst>
                <a:ext uri="{FF2B5EF4-FFF2-40B4-BE49-F238E27FC236}">
                  <a16:creationId xmlns:a16="http://schemas.microsoft.com/office/drawing/2014/main" id="{8767640D-0408-473B-AB22-68E41B1E848B}"/>
                </a:ext>
              </a:extLst>
            </p:cNvPr>
            <p:cNvSpPr/>
            <p:nvPr/>
          </p:nvSpPr>
          <p:spPr>
            <a:xfrm>
              <a:off x="1755696" y="3531826"/>
              <a:ext cx="1420238"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400"/>
            </a:p>
            <a:p>
              <a:pPr algn="ctr"/>
              <a:r>
                <a:rPr lang="sv-SE" sz="1400"/>
                <a:t>Bemanning och omställning</a:t>
              </a:r>
            </a:p>
            <a:p>
              <a:pPr algn="ctr"/>
              <a:endParaRPr lang="sv-SE" sz="1400"/>
            </a:p>
          </p:txBody>
        </p:sp>
        <p:sp>
          <p:nvSpPr>
            <p:cNvPr id="9" name="Rektangel: rundade hörn 8">
              <a:extLst>
                <a:ext uri="{FF2B5EF4-FFF2-40B4-BE49-F238E27FC236}">
                  <a16:creationId xmlns:a16="http://schemas.microsoft.com/office/drawing/2014/main" id="{05D0A346-92B8-448B-8F62-66C31AFC1C8D}"/>
                </a:ext>
              </a:extLst>
            </p:cNvPr>
            <p:cNvSpPr/>
            <p:nvPr/>
          </p:nvSpPr>
          <p:spPr>
            <a:xfrm>
              <a:off x="3193512" y="3531826"/>
              <a:ext cx="1420238"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t>Ekonomi</a:t>
              </a:r>
            </a:p>
          </p:txBody>
        </p:sp>
        <p:sp>
          <p:nvSpPr>
            <p:cNvPr id="10" name="Rektangel: rundade hörn 9">
              <a:extLst>
                <a:ext uri="{FF2B5EF4-FFF2-40B4-BE49-F238E27FC236}">
                  <a16:creationId xmlns:a16="http://schemas.microsoft.com/office/drawing/2014/main" id="{EF9AFE41-D233-43AC-925D-7C005756D9A4}"/>
                </a:ext>
              </a:extLst>
            </p:cNvPr>
            <p:cNvSpPr/>
            <p:nvPr/>
          </p:nvSpPr>
          <p:spPr>
            <a:xfrm>
              <a:off x="4631328" y="3533149"/>
              <a:ext cx="1420238"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t>Lokaler</a:t>
              </a:r>
            </a:p>
          </p:txBody>
        </p:sp>
        <p:sp>
          <p:nvSpPr>
            <p:cNvPr id="11" name="Rektangel: rundade hörn 10">
              <a:extLst>
                <a:ext uri="{FF2B5EF4-FFF2-40B4-BE49-F238E27FC236}">
                  <a16:creationId xmlns:a16="http://schemas.microsoft.com/office/drawing/2014/main" id="{EE56842D-BF59-4057-A4C3-838C05B587A9}"/>
                </a:ext>
              </a:extLst>
            </p:cNvPr>
            <p:cNvSpPr/>
            <p:nvPr/>
          </p:nvSpPr>
          <p:spPr>
            <a:xfrm>
              <a:off x="6078051" y="3531826"/>
              <a:ext cx="1420238"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t>Informations- och ärende-hantering</a:t>
              </a:r>
            </a:p>
          </p:txBody>
        </p:sp>
        <p:sp>
          <p:nvSpPr>
            <p:cNvPr id="12" name="Rektangel: rundade hörn 11">
              <a:extLst>
                <a:ext uri="{FF2B5EF4-FFF2-40B4-BE49-F238E27FC236}">
                  <a16:creationId xmlns:a16="http://schemas.microsoft.com/office/drawing/2014/main" id="{02FA6D20-D260-411C-B4D7-F01D74B13597}"/>
                </a:ext>
              </a:extLst>
            </p:cNvPr>
            <p:cNvSpPr/>
            <p:nvPr/>
          </p:nvSpPr>
          <p:spPr>
            <a:xfrm>
              <a:off x="7526978" y="3531468"/>
              <a:ext cx="1420238"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t>Kommun-gemensamma och interna tjänster</a:t>
              </a:r>
            </a:p>
          </p:txBody>
        </p:sp>
        <p:sp>
          <p:nvSpPr>
            <p:cNvPr id="13" name="Rektangel: rundade hörn 12">
              <a:extLst>
                <a:ext uri="{FF2B5EF4-FFF2-40B4-BE49-F238E27FC236}">
                  <a16:creationId xmlns:a16="http://schemas.microsoft.com/office/drawing/2014/main" id="{21194002-3C1E-4E34-8F93-B7DFA9F0C37A}"/>
                </a:ext>
              </a:extLst>
            </p:cNvPr>
            <p:cNvSpPr/>
            <p:nvPr/>
          </p:nvSpPr>
          <p:spPr>
            <a:xfrm>
              <a:off x="9047746" y="3532733"/>
              <a:ext cx="2704700" cy="95448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400"/>
                <a:t>Verksamhet</a:t>
              </a:r>
            </a:p>
          </p:txBody>
        </p:sp>
        <p:sp>
          <p:nvSpPr>
            <p:cNvPr id="17" name="Rektangel: rundade hörn 16">
              <a:extLst>
                <a:ext uri="{FF2B5EF4-FFF2-40B4-BE49-F238E27FC236}">
                  <a16:creationId xmlns:a16="http://schemas.microsoft.com/office/drawing/2014/main" id="{0DA25737-63F1-4FF1-83CE-9FE4435249C6}"/>
                </a:ext>
              </a:extLst>
            </p:cNvPr>
            <p:cNvSpPr/>
            <p:nvPr/>
          </p:nvSpPr>
          <p:spPr>
            <a:xfrm>
              <a:off x="1830871" y="4592954"/>
              <a:ext cx="1285452" cy="5482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a:t>Liselotte Hansson</a:t>
              </a:r>
            </a:p>
          </p:txBody>
        </p:sp>
        <p:sp>
          <p:nvSpPr>
            <p:cNvPr id="53" name="Rektangel: rundade hörn 52">
              <a:extLst>
                <a:ext uri="{FF2B5EF4-FFF2-40B4-BE49-F238E27FC236}">
                  <a16:creationId xmlns:a16="http://schemas.microsoft.com/office/drawing/2014/main" id="{EDE077E5-3380-4B3F-8A2E-4D3569FEDF7B}"/>
                </a:ext>
              </a:extLst>
            </p:cNvPr>
            <p:cNvSpPr/>
            <p:nvPr/>
          </p:nvSpPr>
          <p:spPr>
            <a:xfrm>
              <a:off x="3198911" y="4582294"/>
              <a:ext cx="1420238" cy="5482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a:t>Anette Östergaard</a:t>
              </a:r>
            </a:p>
          </p:txBody>
        </p:sp>
        <p:sp>
          <p:nvSpPr>
            <p:cNvPr id="54" name="Rektangel: rundade hörn 53">
              <a:extLst>
                <a:ext uri="{FF2B5EF4-FFF2-40B4-BE49-F238E27FC236}">
                  <a16:creationId xmlns:a16="http://schemas.microsoft.com/office/drawing/2014/main" id="{987A8CBA-9054-43E9-BD71-2713FC0D55DD}"/>
                </a:ext>
              </a:extLst>
            </p:cNvPr>
            <p:cNvSpPr/>
            <p:nvPr/>
          </p:nvSpPr>
          <p:spPr>
            <a:xfrm>
              <a:off x="4657813" y="4582294"/>
              <a:ext cx="1420238" cy="5482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a:t>Lena Nordblom</a:t>
              </a:r>
              <a:r>
                <a:rPr lang="sv-SE" sz="1000">
                  <a:cs typeface="Arial"/>
                </a:rPr>
                <a:t> </a:t>
              </a:r>
            </a:p>
            <a:p>
              <a:pPr algn="ctr"/>
              <a:r>
                <a:rPr lang="sv-SE" sz="1000">
                  <a:cs typeface="Arial"/>
                </a:rPr>
                <a:t>Linda Hovtun</a:t>
              </a:r>
            </a:p>
          </p:txBody>
        </p:sp>
        <p:sp>
          <p:nvSpPr>
            <p:cNvPr id="55" name="Rektangel: rundade hörn 54">
              <a:extLst>
                <a:ext uri="{FF2B5EF4-FFF2-40B4-BE49-F238E27FC236}">
                  <a16:creationId xmlns:a16="http://schemas.microsoft.com/office/drawing/2014/main" id="{FF33A151-9FB1-407D-921E-A532F95C22A3}"/>
                </a:ext>
              </a:extLst>
            </p:cNvPr>
            <p:cNvSpPr/>
            <p:nvPr/>
          </p:nvSpPr>
          <p:spPr>
            <a:xfrm>
              <a:off x="6116715" y="4582294"/>
              <a:ext cx="1420238" cy="5482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a:t>Maria Berntsson</a:t>
              </a:r>
            </a:p>
          </p:txBody>
        </p:sp>
        <p:sp>
          <p:nvSpPr>
            <p:cNvPr id="56" name="Rektangel: rundade hörn 55">
              <a:extLst>
                <a:ext uri="{FF2B5EF4-FFF2-40B4-BE49-F238E27FC236}">
                  <a16:creationId xmlns:a16="http://schemas.microsoft.com/office/drawing/2014/main" id="{E6B51716-F57F-49EC-A435-3DDDFB1F0043}"/>
                </a:ext>
              </a:extLst>
            </p:cNvPr>
            <p:cNvSpPr/>
            <p:nvPr/>
          </p:nvSpPr>
          <p:spPr>
            <a:xfrm>
              <a:off x="7566884" y="4581578"/>
              <a:ext cx="1420238" cy="557748"/>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a:cs typeface="Arial"/>
                </a:rPr>
                <a:t>Magnus Staxäng</a:t>
              </a:r>
              <a:endParaRPr lang="sv-SE" sz="1200"/>
            </a:p>
          </p:txBody>
        </p:sp>
        <p:sp>
          <p:nvSpPr>
            <p:cNvPr id="57" name="Rektangel: rundade hörn 56">
              <a:extLst>
                <a:ext uri="{FF2B5EF4-FFF2-40B4-BE49-F238E27FC236}">
                  <a16:creationId xmlns:a16="http://schemas.microsoft.com/office/drawing/2014/main" id="{3300C867-7855-406B-BFBA-BB7505ADA57A}"/>
                </a:ext>
              </a:extLst>
            </p:cNvPr>
            <p:cNvSpPr/>
            <p:nvPr/>
          </p:nvSpPr>
          <p:spPr>
            <a:xfrm>
              <a:off x="9064940" y="4581578"/>
              <a:ext cx="1316142" cy="953402"/>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b="1">
                  <a:cs typeface="Arial"/>
                </a:rPr>
                <a:t>IFO</a:t>
              </a:r>
              <a:endParaRPr lang="sv-SE" sz="1200" b="1"/>
            </a:p>
            <a:p>
              <a:pPr algn="ctr"/>
              <a:r>
                <a:rPr lang="sv-SE" sz="1200"/>
                <a:t>Eva Saletti</a:t>
              </a:r>
              <a:endParaRPr lang="sv-SE"/>
            </a:p>
            <a:p>
              <a:pPr algn="ctr"/>
              <a:r>
                <a:rPr lang="sv-SE" sz="1200"/>
                <a:t>Marie Larsson</a:t>
              </a:r>
            </a:p>
          </p:txBody>
        </p:sp>
        <p:sp>
          <p:nvSpPr>
            <p:cNvPr id="72" name="Rektangel: rundade hörn 71">
              <a:extLst>
                <a:ext uri="{FF2B5EF4-FFF2-40B4-BE49-F238E27FC236}">
                  <a16:creationId xmlns:a16="http://schemas.microsoft.com/office/drawing/2014/main" id="{662DB2DE-A947-46E4-9F0E-5B9C926F338E}"/>
                </a:ext>
              </a:extLst>
            </p:cNvPr>
            <p:cNvSpPr/>
            <p:nvPr/>
          </p:nvSpPr>
          <p:spPr>
            <a:xfrm>
              <a:off x="10436304" y="4592954"/>
              <a:ext cx="1316142" cy="4305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b="1">
                  <a:cs typeface="Arial"/>
                </a:rPr>
                <a:t>FH</a:t>
              </a:r>
              <a:endParaRPr lang="sv-SE" sz="1200" b="1"/>
            </a:p>
            <a:p>
              <a:pPr algn="ctr"/>
              <a:r>
                <a:rPr lang="sv-SE" sz="1200"/>
                <a:t>Ellenor Bylund</a:t>
              </a:r>
              <a:endParaRPr lang="sv-SE"/>
            </a:p>
          </p:txBody>
        </p:sp>
        <p:sp>
          <p:nvSpPr>
            <p:cNvPr id="73" name="Rektangel: rundade hörn 72">
              <a:extLst>
                <a:ext uri="{FF2B5EF4-FFF2-40B4-BE49-F238E27FC236}">
                  <a16:creationId xmlns:a16="http://schemas.microsoft.com/office/drawing/2014/main" id="{65D5A91B-5FC5-482B-BB35-B21767CBEED8}"/>
                </a:ext>
              </a:extLst>
            </p:cNvPr>
            <p:cNvSpPr/>
            <p:nvPr/>
          </p:nvSpPr>
          <p:spPr>
            <a:xfrm>
              <a:off x="10434071" y="6100903"/>
              <a:ext cx="1316142" cy="611669"/>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000" b="1">
                  <a:cs typeface="Arial"/>
                </a:rPr>
                <a:t>Måltid, lokalvård, vaktmästeri</a:t>
              </a:r>
              <a:endParaRPr lang="sv-SE" sz="1000" b="1"/>
            </a:p>
            <a:p>
              <a:pPr algn="ctr"/>
              <a:r>
                <a:rPr lang="sv-SE" sz="1200"/>
                <a:t>Eva Appelqvist</a:t>
              </a:r>
              <a:endParaRPr lang="sv-SE"/>
            </a:p>
          </p:txBody>
        </p:sp>
        <p:sp>
          <p:nvSpPr>
            <p:cNvPr id="74" name="Rektangel: rundade hörn 73">
              <a:extLst>
                <a:ext uri="{FF2B5EF4-FFF2-40B4-BE49-F238E27FC236}">
                  <a16:creationId xmlns:a16="http://schemas.microsoft.com/office/drawing/2014/main" id="{22965DBF-6842-4961-89F2-F9898A734152}"/>
                </a:ext>
              </a:extLst>
            </p:cNvPr>
            <p:cNvSpPr/>
            <p:nvPr/>
          </p:nvSpPr>
          <p:spPr>
            <a:xfrm>
              <a:off x="10456512" y="5604305"/>
              <a:ext cx="1316142" cy="4305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b="1">
                  <a:cs typeface="Arial"/>
                </a:rPr>
                <a:t>HS</a:t>
              </a:r>
              <a:endParaRPr lang="sv-SE" sz="1200" b="1"/>
            </a:p>
            <a:p>
              <a:pPr algn="ctr"/>
              <a:r>
                <a:rPr lang="sv-SE" sz="1200"/>
                <a:t>Maria </a:t>
              </a:r>
              <a:r>
                <a:rPr lang="sv-SE" sz="1200" err="1"/>
                <a:t>Terins</a:t>
              </a:r>
              <a:endParaRPr lang="sv-SE" sz="1200">
                <a:cs typeface="Arial"/>
              </a:endParaRPr>
            </a:p>
          </p:txBody>
        </p:sp>
        <p:sp>
          <p:nvSpPr>
            <p:cNvPr id="75" name="Rektangel: rundade hörn 74">
              <a:extLst>
                <a:ext uri="{FF2B5EF4-FFF2-40B4-BE49-F238E27FC236}">
                  <a16:creationId xmlns:a16="http://schemas.microsoft.com/office/drawing/2014/main" id="{1F541943-D75B-4B7E-AEA1-56D45BB7FEBC}"/>
                </a:ext>
              </a:extLst>
            </p:cNvPr>
            <p:cNvSpPr/>
            <p:nvPr/>
          </p:nvSpPr>
          <p:spPr>
            <a:xfrm>
              <a:off x="10456512" y="5094640"/>
              <a:ext cx="1316142" cy="430530"/>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b="1">
                  <a:cs typeface="Arial"/>
                </a:rPr>
                <a:t>ÄO</a:t>
              </a:r>
              <a:endParaRPr lang="sv-SE" sz="1200" b="1"/>
            </a:p>
            <a:p>
              <a:pPr algn="ctr"/>
              <a:r>
                <a:rPr lang="sv-SE" sz="1200"/>
                <a:t>Tina Isaksson</a:t>
              </a:r>
              <a:endParaRPr lang="sv-SE"/>
            </a:p>
          </p:txBody>
        </p:sp>
        <p:sp>
          <p:nvSpPr>
            <p:cNvPr id="76" name="Rektangel: rundade hörn 75">
              <a:extLst>
                <a:ext uri="{FF2B5EF4-FFF2-40B4-BE49-F238E27FC236}">
                  <a16:creationId xmlns:a16="http://schemas.microsoft.com/office/drawing/2014/main" id="{AFFECCA9-E472-46ED-A474-F81B982D0178}"/>
                </a:ext>
              </a:extLst>
            </p:cNvPr>
            <p:cNvSpPr/>
            <p:nvPr/>
          </p:nvSpPr>
          <p:spPr>
            <a:xfrm>
              <a:off x="9069295" y="5604305"/>
              <a:ext cx="1327515" cy="942321"/>
            </a:xfrm>
            <a:prstGeom prst="roundRect">
              <a:avLst/>
            </a:prstGeom>
            <a:solidFill>
              <a:srgbClr val="00839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b="1">
                  <a:cs typeface="Arial"/>
                </a:rPr>
                <a:t>Övrig verksamhet</a:t>
              </a:r>
              <a:endParaRPr lang="sv-SE" sz="1200" b="1"/>
            </a:p>
            <a:p>
              <a:pPr algn="ctr"/>
              <a:r>
                <a:rPr lang="sv-SE" sz="1200"/>
                <a:t>Björn Ek Wahlqvist</a:t>
              </a:r>
              <a:endParaRPr lang="sv-SE"/>
            </a:p>
          </p:txBody>
        </p:sp>
      </p:grpSp>
      <p:sp>
        <p:nvSpPr>
          <p:cNvPr id="34" name="Rektangel: rundade hörn 33">
            <a:extLst>
              <a:ext uri="{FF2B5EF4-FFF2-40B4-BE49-F238E27FC236}">
                <a16:creationId xmlns:a16="http://schemas.microsoft.com/office/drawing/2014/main" id="{00FBB12C-8208-4DA6-AC3B-D0479CBD65E5}"/>
              </a:ext>
            </a:extLst>
          </p:cNvPr>
          <p:cNvSpPr/>
          <p:nvPr/>
        </p:nvSpPr>
        <p:spPr>
          <a:xfrm>
            <a:off x="145050" y="4592954"/>
            <a:ext cx="1532241" cy="513062"/>
          </a:xfrm>
          <a:prstGeom prst="roundRect">
            <a:avLst>
              <a:gd name="adj" fmla="val 44771"/>
            </a:avLst>
          </a:prstGeom>
          <a:solidFill>
            <a:srgbClr val="50738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a:solidFill>
                  <a:schemeClr val="bg1"/>
                </a:solidFill>
              </a:rPr>
              <a:t>Överlämnande förvaltningar</a:t>
            </a:r>
          </a:p>
        </p:txBody>
      </p:sp>
      <p:sp>
        <p:nvSpPr>
          <p:cNvPr id="35" name="Rektangel: rundade hörn 34">
            <a:extLst>
              <a:ext uri="{FF2B5EF4-FFF2-40B4-BE49-F238E27FC236}">
                <a16:creationId xmlns:a16="http://schemas.microsoft.com/office/drawing/2014/main" id="{BE313B8A-A1F8-469F-B00E-641828422238}"/>
              </a:ext>
            </a:extLst>
          </p:cNvPr>
          <p:cNvSpPr/>
          <p:nvPr/>
        </p:nvSpPr>
        <p:spPr>
          <a:xfrm>
            <a:off x="155670" y="5187845"/>
            <a:ext cx="1532241" cy="519944"/>
          </a:xfrm>
          <a:prstGeom prst="roundRect">
            <a:avLst>
              <a:gd name="adj" fmla="val 44771"/>
            </a:avLst>
          </a:prstGeom>
          <a:solidFill>
            <a:schemeClr val="accent4">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a:solidFill>
                  <a:schemeClr val="bg1"/>
                </a:solidFill>
              </a:rPr>
              <a:t>Mottagande förvaltningar</a:t>
            </a:r>
          </a:p>
        </p:txBody>
      </p:sp>
      <p:sp>
        <p:nvSpPr>
          <p:cNvPr id="36" name="Rektangel: rundade hörn 35">
            <a:extLst>
              <a:ext uri="{FF2B5EF4-FFF2-40B4-BE49-F238E27FC236}">
                <a16:creationId xmlns:a16="http://schemas.microsoft.com/office/drawing/2014/main" id="{93C8369A-9980-4B79-B904-89D2257C3A39}"/>
              </a:ext>
            </a:extLst>
          </p:cNvPr>
          <p:cNvSpPr/>
          <p:nvPr/>
        </p:nvSpPr>
        <p:spPr>
          <a:xfrm>
            <a:off x="145049" y="5794352"/>
            <a:ext cx="1532241" cy="519944"/>
          </a:xfrm>
          <a:prstGeom prst="roundRect">
            <a:avLst>
              <a:gd name="adj" fmla="val 44771"/>
            </a:avLst>
          </a:prstGeom>
          <a:solidFill>
            <a:srgbClr val="87B7AF"/>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1200">
                <a:solidFill>
                  <a:schemeClr val="bg1"/>
                </a:solidFill>
              </a:rPr>
              <a:t>Möjliggörande förvaltningar</a:t>
            </a:r>
          </a:p>
        </p:txBody>
      </p:sp>
      <p:cxnSp>
        <p:nvCxnSpPr>
          <p:cNvPr id="50" name="Rak koppling 49">
            <a:extLst>
              <a:ext uri="{FF2B5EF4-FFF2-40B4-BE49-F238E27FC236}">
                <a16:creationId xmlns:a16="http://schemas.microsoft.com/office/drawing/2014/main" id="{E1A74DDC-2D58-49CE-90D1-069551CBB7ED}"/>
              </a:ext>
            </a:extLst>
          </p:cNvPr>
          <p:cNvCxnSpPr>
            <a:cxnSpLocks/>
          </p:cNvCxnSpPr>
          <p:nvPr/>
        </p:nvCxnSpPr>
        <p:spPr>
          <a:xfrm>
            <a:off x="2755075" y="3302616"/>
            <a:ext cx="7766463" cy="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cxnSp>
        <p:nvCxnSpPr>
          <p:cNvPr id="58" name="Rak koppling 57">
            <a:extLst>
              <a:ext uri="{FF2B5EF4-FFF2-40B4-BE49-F238E27FC236}">
                <a16:creationId xmlns:a16="http://schemas.microsoft.com/office/drawing/2014/main" id="{BA9A5FB0-A731-487C-9742-B92FD0FC9978}"/>
              </a:ext>
            </a:extLst>
          </p:cNvPr>
          <p:cNvCxnSpPr>
            <a:cxnSpLocks/>
          </p:cNvCxnSpPr>
          <p:nvPr/>
        </p:nvCxnSpPr>
        <p:spPr>
          <a:xfrm>
            <a:off x="10523953" y="3302616"/>
            <a:ext cx="0" cy="22826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cxnSp>
        <p:nvCxnSpPr>
          <p:cNvPr id="59" name="Rak koppling 58">
            <a:extLst>
              <a:ext uri="{FF2B5EF4-FFF2-40B4-BE49-F238E27FC236}">
                <a16:creationId xmlns:a16="http://schemas.microsoft.com/office/drawing/2014/main" id="{5DCBB5F7-E306-49E5-B9F2-F602B98958F9}"/>
              </a:ext>
            </a:extLst>
          </p:cNvPr>
          <p:cNvCxnSpPr>
            <a:cxnSpLocks/>
          </p:cNvCxnSpPr>
          <p:nvPr/>
        </p:nvCxnSpPr>
        <p:spPr>
          <a:xfrm>
            <a:off x="2755511" y="3302616"/>
            <a:ext cx="0" cy="228260"/>
          </a:xfrm>
          <a:prstGeom prst="line">
            <a:avLst/>
          </a:prstGeom>
          <a:ln w="28575">
            <a:solidFill>
              <a:srgbClr val="008391"/>
            </a:solidFill>
          </a:ln>
        </p:spPr>
        <p:style>
          <a:lnRef idx="1">
            <a:schemeClr val="accent1"/>
          </a:lnRef>
          <a:fillRef idx="0">
            <a:schemeClr val="accent1"/>
          </a:fillRef>
          <a:effectRef idx="0">
            <a:schemeClr val="accent1"/>
          </a:effectRef>
          <a:fontRef idx="minor">
            <a:schemeClr val="tx1"/>
          </a:fontRef>
        </p:style>
      </p:cxnSp>
      <p:sp>
        <p:nvSpPr>
          <p:cNvPr id="20" name="textruta 19">
            <a:extLst>
              <a:ext uri="{FF2B5EF4-FFF2-40B4-BE49-F238E27FC236}">
                <a16:creationId xmlns:a16="http://schemas.microsoft.com/office/drawing/2014/main" id="{669C7EA6-DFC5-49E2-8064-D04401BFE249}"/>
              </a:ext>
            </a:extLst>
          </p:cNvPr>
          <p:cNvSpPr txBox="1"/>
          <p:nvPr/>
        </p:nvSpPr>
        <p:spPr>
          <a:xfrm>
            <a:off x="2029441" y="3448218"/>
            <a:ext cx="10058521" cy="3398460"/>
          </a:xfrm>
          <a:prstGeom prst="rect">
            <a:avLst/>
          </a:prstGeom>
          <a:solidFill>
            <a:srgbClr val="008391">
              <a:alpha val="42000"/>
            </a:srgbClr>
          </a:solidFill>
        </p:spPr>
        <p:txBody>
          <a:bodyPr wrap="square" rtlCol="0">
            <a:spAutoFit/>
          </a:bodyPr>
          <a:lstStyle/>
          <a:p>
            <a:endParaRPr lang="sv-SE"/>
          </a:p>
        </p:txBody>
      </p:sp>
      <p:sp>
        <p:nvSpPr>
          <p:cNvPr id="21" name="textruta 20">
            <a:extLst>
              <a:ext uri="{FF2B5EF4-FFF2-40B4-BE49-F238E27FC236}">
                <a16:creationId xmlns:a16="http://schemas.microsoft.com/office/drawing/2014/main" id="{EC4E2762-6FE8-4767-9345-567E0D05D80F}"/>
              </a:ext>
            </a:extLst>
          </p:cNvPr>
          <p:cNvSpPr txBox="1"/>
          <p:nvPr/>
        </p:nvSpPr>
        <p:spPr>
          <a:xfrm>
            <a:off x="4861751" y="4438364"/>
            <a:ext cx="3553109" cy="769441"/>
          </a:xfrm>
          <a:prstGeom prst="rect">
            <a:avLst/>
          </a:prstGeom>
          <a:solidFill>
            <a:srgbClr val="008391">
              <a:alpha val="7000"/>
            </a:srgbClr>
          </a:solidFill>
        </p:spPr>
        <p:txBody>
          <a:bodyPr wrap="square" rtlCol="0">
            <a:spAutoFit/>
          </a:bodyPr>
          <a:lstStyle/>
          <a:p>
            <a:r>
              <a:rPr lang="sv-SE" sz="4400">
                <a:solidFill>
                  <a:schemeClr val="bg1"/>
                </a:solidFill>
              </a:rPr>
              <a:t>Delprojekt</a:t>
            </a:r>
          </a:p>
        </p:txBody>
      </p:sp>
    </p:spTree>
    <p:extLst>
      <p:ext uri="{BB962C8B-B14F-4D97-AF65-F5344CB8AC3E}">
        <p14:creationId xmlns:p14="http://schemas.microsoft.com/office/powerpoint/2010/main" val="1661552189"/>
      </p:ext>
    </p:extLst>
  </p:cSld>
  <p:clrMapOvr>
    <a:masterClrMapping/>
  </p:clrMapOvr>
</p:sld>
</file>

<file path=ppt/theme/theme1.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A780EF4F-041D-4E92-8E0B-C6B33C409E65}"/>
    </a:ext>
  </a:extLst>
</a:theme>
</file>

<file path=ppt/theme/theme10.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94DEA2D6-1C08-490F-A9D8-32FF4CA4AB39}"/>
    </a:ext>
  </a:extLst>
</a:theme>
</file>

<file path=ppt/theme/theme3.xml><?xml version="1.0" encoding="utf-8"?>
<a:theme xmlns:a="http://schemas.openxmlformats.org/drawingml/2006/main" name="Göteborgs Stad – Röd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2854F965-9EAC-4E5F-B8AF-B71ED5AB23B8}"/>
    </a:ext>
  </a:extLst>
</a:theme>
</file>

<file path=ppt/theme/theme4.xml><?xml version="1.0" encoding="utf-8"?>
<a:theme xmlns:a="http://schemas.openxmlformats.org/drawingml/2006/main" name="Göteborgs Stad – Turkos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4C6203C4-3FED-402C-BFDB-343DF11CC050}"/>
    </a:ext>
  </a:extLst>
</a:theme>
</file>

<file path=ppt/theme/theme5.xml><?xml version="1.0" encoding="utf-8"?>
<a:theme xmlns:a="http://schemas.openxmlformats.org/drawingml/2006/main" name="Göteborgs Stad – Ros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6BE225D3-E3D8-4F98-BC58-14F57109E87A}"/>
    </a:ext>
  </a:extLst>
</a:theme>
</file>

<file path=ppt/theme/theme6.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ADA556B8-FF6B-4366-842E-EA8543DF3513}"/>
    </a:ext>
  </a:extLst>
</a:theme>
</file>

<file path=ppt/theme/theme7.xml><?xml version="1.0" encoding="utf-8"?>
<a:theme xmlns:a="http://schemas.openxmlformats.org/drawingml/2006/main" name="Göteborgs Stad – Lila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0B6D1EB7-5461-4125-80A6-D2FDBBE7C78B}"/>
    </a:ext>
  </a:extLst>
</a:theme>
</file>

<file path=ppt/theme/theme8.xml><?xml version="1.0" encoding="utf-8"?>
<a:theme xmlns:a="http://schemas.openxmlformats.org/drawingml/2006/main" name="Göteborgs Stad – Gul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19238CDA-65F2-4987-8E1B-C34A43BAA2FC}"/>
    </a:ext>
  </a:extLst>
</a:theme>
</file>

<file path=ppt/theme/theme9.xml><?xml version="1.0" encoding="utf-8"?>
<a:theme xmlns:a="http://schemas.openxmlformats.org/drawingml/2006/main" name="Göteborgs Stad – Grön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CEC1BE5D-A4E3-446B-B938-C51B58685301}" vid="{ADA556B8-FF6B-4366-842E-EA8543DF351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425AD5ADA6A524C85DBAB20CB6B377A" ma:contentTypeVersion="10" ma:contentTypeDescription="Skapa ett nytt dokument." ma:contentTypeScope="" ma:versionID="d3d53ab3aa7c104267d0024ab911762c">
  <xsd:schema xmlns:xsd="http://www.w3.org/2001/XMLSchema" xmlns:xs="http://www.w3.org/2001/XMLSchema" xmlns:p="http://schemas.microsoft.com/office/2006/metadata/properties" xmlns:ns3="925daf74-3e39-48a4-9306-628e0fe25ea0" xmlns:ns4="8eb34d25-9793-4a82-bd88-f9ed48082f58" targetNamespace="http://schemas.microsoft.com/office/2006/metadata/properties" ma:root="true" ma:fieldsID="ce1503956690984032df7afcbd532d80" ns3:_="" ns4:_="">
    <xsd:import namespace="925daf74-3e39-48a4-9306-628e0fe25ea0"/>
    <xsd:import namespace="8eb34d25-9793-4a82-bd88-f9ed48082f58"/>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4:SharedWithUsers" minOccurs="0"/>
                <xsd:element ref="ns4:SharedWithDetails" minOccurs="0"/>
                <xsd:element ref="ns4:SharingHintHash" minOccurs="0"/>
                <xsd:element ref="ns3:MediaServiceAutoTag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5daf74-3e39-48a4-9306-628e0fe25ea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b34d25-9793-4a82-bd88-f9ed48082f58"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element name="SharingHintHash" ma:index="14"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0A07F4-DACD-4CAC-99F4-872328D02198}">
  <ds:schemaRefs>
    <ds:schemaRef ds:uri="http://schemas.microsoft.com/sharepoint/v3/contenttype/forms"/>
  </ds:schemaRefs>
</ds:datastoreItem>
</file>

<file path=customXml/itemProps2.xml><?xml version="1.0" encoding="utf-8"?>
<ds:datastoreItem xmlns:ds="http://schemas.openxmlformats.org/officeDocument/2006/customXml" ds:itemID="{B6B9807A-FA4E-44A0-83DA-F7077ECA8CD6}">
  <ds:schemaRefs>
    <ds:schemaRef ds:uri="http://schemas.openxmlformats.org/package/2006/metadata/core-properties"/>
    <ds:schemaRef ds:uri="925daf74-3e39-48a4-9306-628e0fe25ea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8eb34d25-9793-4a82-bd88-f9ed48082f58"/>
    <ds:schemaRef ds:uri="http://www.w3.org/XML/1998/namespace"/>
    <ds:schemaRef ds:uri="http://purl.org/dc/dcmitype/"/>
  </ds:schemaRefs>
</ds:datastoreItem>
</file>

<file path=customXml/itemProps3.xml><?xml version="1.0" encoding="utf-8"?>
<ds:datastoreItem xmlns:ds="http://schemas.openxmlformats.org/officeDocument/2006/customXml" ds:itemID="{FA3D615A-9AD6-409B-A95C-4C52E6D9A91F}">
  <ds:schemaRefs>
    <ds:schemaRef ds:uri="8eb34d25-9793-4a82-bd88-f9ed48082f58"/>
    <ds:schemaRef ds:uri="925daf74-3e39-48a4-9306-628e0fe25e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2524</Words>
  <Application>Microsoft Office PowerPoint</Application>
  <PresentationFormat>Bredbild</PresentationFormat>
  <Paragraphs>557</Paragraphs>
  <Slides>28</Slides>
  <Notes>7</Notes>
  <HiddenSlides>0</HiddenSlides>
  <MMClips>0</MMClips>
  <ScaleCrop>false</ScaleCrop>
  <HeadingPairs>
    <vt:vector size="6" baseType="variant">
      <vt:variant>
        <vt:lpstr>Använt teckensnitt</vt:lpstr>
      </vt:variant>
      <vt:variant>
        <vt:i4>5</vt:i4>
      </vt:variant>
      <vt:variant>
        <vt:lpstr>Tema</vt:lpstr>
      </vt:variant>
      <vt:variant>
        <vt:i4>9</vt:i4>
      </vt:variant>
      <vt:variant>
        <vt:lpstr>Bildrubriker</vt:lpstr>
      </vt:variant>
      <vt:variant>
        <vt:i4>28</vt:i4>
      </vt:variant>
    </vt:vector>
  </HeadingPairs>
  <TitlesOfParts>
    <vt:vector size="42" baseType="lpstr">
      <vt:lpstr>Arial</vt:lpstr>
      <vt:lpstr>Arial Black</vt:lpstr>
      <vt:lpstr>Calibri</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Göteborgs Stad – Grön dekor</vt:lpstr>
      <vt:lpstr>Ny nämndorganisation 2021</vt:lpstr>
      <vt:lpstr>Vad ska hända?</vt:lpstr>
      <vt:lpstr>PowerPoint-presentation</vt:lpstr>
      <vt:lpstr>PowerPoint-presentation</vt:lpstr>
      <vt:lpstr>PowerPoint-presentation</vt:lpstr>
      <vt:lpstr>Varför organiserar staden om?</vt:lpstr>
      <vt:lpstr>Hur ska förändringen gå till?</vt:lpstr>
      <vt:lpstr>Projektorganisation</vt:lpstr>
      <vt:lpstr>Projektorganisation</vt:lpstr>
      <vt:lpstr>PowerPoint-presentation</vt:lpstr>
      <vt:lpstr>Vad är viktigast för att projektet ska lyckas?</vt:lpstr>
      <vt:lpstr>Vilka är de nya nämnderna?</vt:lpstr>
      <vt:lpstr>De nya direktörerna</vt:lpstr>
      <vt:lpstr>Var ska huvudkontoren ligga?</vt:lpstr>
      <vt:lpstr>Organisationerna</vt:lpstr>
      <vt:lpstr>PowerPoint-presentation</vt:lpstr>
      <vt:lpstr>PowerPoint-presentation</vt:lpstr>
      <vt:lpstr>PowerPoint-presentation</vt:lpstr>
      <vt:lpstr>PowerPoint-presentation</vt:lpstr>
      <vt:lpstr>PowerPoint-presentation</vt:lpstr>
      <vt:lpstr>PowerPoint-presentation</vt:lpstr>
      <vt:lpstr>PowerPoint-presentation</vt:lpstr>
      <vt:lpstr>Fyra regionala socialnämnder</vt:lpstr>
      <vt:lpstr>Vad går till vilken förvaltning (beslut i KF 14 maj)</vt:lpstr>
      <vt:lpstr>Till alla medarbetare</vt:lpstr>
      <vt:lpstr>Så håller du dig uppdaterad</vt:lpstr>
      <vt:lpstr>Göteborgs stad finns kvar och utvecklas.   Vi ska fortsätta leverera service och stöd till alla vi är till för.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2020-05-24T18:53:34Z</dcterms:created>
  <dcterms:modified xsi:type="dcterms:W3CDTF">2020-07-16T09:54:57Z</dcterms:modified>
</cp:coreProperties>
</file>