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689" r:id="rId2"/>
  </p:sldMasterIdLst>
  <p:notesMasterIdLst>
    <p:notesMasterId r:id="rId4"/>
  </p:notesMasterIdLst>
  <p:sldIdLst>
    <p:sldId id="257" r:id="rId3"/>
  </p:sldIdLst>
  <p:sldSz cx="7559675" cy="10691813"/>
  <p:notesSz cx="6669088" cy="9872663"/>
  <p:defaultTextStyle>
    <a:defPPr>
      <a:defRPr lang="sv-SE"/>
    </a:defPPr>
    <a:lvl1pPr marL="0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1pPr>
    <a:lvl2pPr marL="380132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2pPr>
    <a:lvl3pPr marL="760263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3pPr>
    <a:lvl4pPr marL="1140395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4pPr>
    <a:lvl5pPr marL="1520526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5pPr>
    <a:lvl6pPr marL="1900658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6pPr>
    <a:lvl7pPr marL="2280789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7pPr>
    <a:lvl8pPr marL="2660921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8pPr>
    <a:lvl9pPr marL="3041054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DC"/>
    <a:srgbClr val="F8CCDC"/>
    <a:srgbClr val="E1D1E8"/>
    <a:srgbClr val="FBCFB9"/>
    <a:srgbClr val="FFF3B0"/>
    <a:srgbClr val="B8E1C8"/>
    <a:srgbClr val="C0E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5" autoAdjust="0"/>
  </p:normalViewPr>
  <p:slideViewPr>
    <p:cSldViewPr snapToGrid="0">
      <p:cViewPr varScale="1">
        <p:scale>
          <a:sx n="74" d="100"/>
          <a:sy n="74" d="100"/>
        </p:scale>
        <p:origin x="301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FC81A0D-2168-4BC1-8A98-17407C5F50A1}" type="datetimeFigureOut">
              <a:rPr lang="sv-SE" smtClean="0"/>
              <a:t>2019-10-23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1233488"/>
            <a:ext cx="23542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42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82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724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965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206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447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689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929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örk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5078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ri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3623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36017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59263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16895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41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03A41B-9892-4F5F-8A36-0437883A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 6">
            <a:extLst>
              <a:ext uri="{FF2B5EF4-FFF2-40B4-BE49-F238E27FC236}">
                <a16:creationId xmlns:a16="http://schemas.microsoft.com/office/drawing/2014/main" id="{59C030BF-49C6-45B7-8932-EE34E8F76C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9998636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1832F215-E5AF-46C8-8FF3-E809DAEE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5687388"/>
            <a:ext cx="6347155" cy="23283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>
            <a:extLst>
              <a:ext uri="{FF2B5EF4-FFF2-40B4-BE49-F238E27FC236}">
                <a16:creationId xmlns:a16="http://schemas.microsoft.com/office/drawing/2014/main" id="{8E2A14D7-B78D-4735-94A5-2FF4DD4CA24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474470" y="9998636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9C940498-5B9B-4DF9-B115-ED183F49A40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25090" y="9998636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</p:spTree>
    <p:extLst>
      <p:ext uri="{BB962C8B-B14F-4D97-AF65-F5344CB8AC3E}">
        <p14:creationId xmlns:p14="http://schemas.microsoft.com/office/powerpoint/2010/main" val="1668914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03A41B-9892-4F5F-8A36-0437883A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 6">
            <a:extLst>
              <a:ext uri="{FF2B5EF4-FFF2-40B4-BE49-F238E27FC236}">
                <a16:creationId xmlns:a16="http://schemas.microsoft.com/office/drawing/2014/main" id="{59C030BF-49C6-45B7-8932-EE34E8F76C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079560" y="9854625"/>
            <a:ext cx="1358542" cy="459363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logotyp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1832F215-E5AF-46C8-8FF3-E809DAEE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5687388"/>
            <a:ext cx="6347155" cy="23283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7082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3302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1695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7806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0048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3772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l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2012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ul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9313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9011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1789294"/>
            <a:ext cx="5782330" cy="3154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8674" y="5687386"/>
            <a:ext cx="5782330" cy="394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289C7A81-55A8-41C3-8BC2-42AB77A4D7B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776775" y="470969"/>
            <a:ext cx="1440000" cy="47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5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7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1046633" rtl="0" eaLnBrk="1" latinLnBrk="0" hangingPunct="1">
        <a:lnSpc>
          <a:spcPct val="90000"/>
        </a:lnSpc>
        <a:spcBef>
          <a:spcPct val="0"/>
        </a:spcBef>
        <a:buNone/>
        <a:defRPr sz="567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46633" rtl="0" eaLnBrk="1" latinLnBrk="0" hangingPunct="1">
        <a:lnSpc>
          <a:spcPct val="90000"/>
        </a:lnSpc>
        <a:spcBef>
          <a:spcPts val="1144"/>
        </a:spcBef>
        <a:buFont typeface="Arial" panose="020B0604020202020204" pitchFamily="34" charset="0"/>
        <a:buNone/>
        <a:defRPr sz="2908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731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38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878242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401557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924874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448190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1pPr>
      <a:lvl2pPr marL="523316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2pPr>
      <a:lvl3pPr marL="104663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3pPr>
      <a:lvl4pPr marL="156995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4pPr>
      <a:lvl5pPr marL="2093267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5pPr>
      <a:lvl6pPr marL="261658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13990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663215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186532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33" userDrawn="1">
          <p15:clr>
            <a:srgbClr val="F26B43"/>
          </p15:clr>
        </p15:guide>
        <p15:guide id="3" orient="horz" pos="6318" userDrawn="1">
          <p15:clr>
            <a:srgbClr val="F26B43"/>
          </p15:clr>
        </p15:guide>
        <p15:guide id="4" pos="201" userDrawn="1">
          <p15:clr>
            <a:srgbClr val="F26B43"/>
          </p15:clr>
        </p15:guide>
        <p15:guide id="5" pos="454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789294"/>
            <a:ext cx="6347153" cy="31547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5211136"/>
            <a:ext cx="6347155" cy="39424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838FC7F2-0834-4B06-9A77-EBB308CE42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60900" y="9855829"/>
            <a:ext cx="1440000" cy="47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59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046633" rtl="0" eaLnBrk="1" latinLnBrk="0" hangingPunct="1">
        <a:lnSpc>
          <a:spcPct val="90000"/>
        </a:lnSpc>
        <a:spcBef>
          <a:spcPct val="0"/>
        </a:spcBef>
        <a:buNone/>
        <a:defRPr sz="567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46633" rtl="0" eaLnBrk="1" latinLnBrk="0" hangingPunct="1">
        <a:lnSpc>
          <a:spcPct val="90000"/>
        </a:lnSpc>
        <a:spcBef>
          <a:spcPts val="1144"/>
        </a:spcBef>
        <a:buFont typeface="Arial" panose="020B0604020202020204" pitchFamily="34" charset="0"/>
        <a:buNone/>
        <a:defRPr sz="2908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731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38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878242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401557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924874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448190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1pPr>
      <a:lvl2pPr marL="523316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2pPr>
      <a:lvl3pPr marL="104663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3pPr>
      <a:lvl4pPr marL="156995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4pPr>
      <a:lvl5pPr marL="2093267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5pPr>
      <a:lvl6pPr marL="261658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13990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663215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186532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5" userDrawn="1">
          <p15:clr>
            <a:srgbClr val="F26B43"/>
          </p15:clr>
        </p15:guide>
        <p15:guide id="3" orient="horz" pos="6044" userDrawn="1">
          <p15:clr>
            <a:srgbClr val="F26B43"/>
          </p15:clr>
        </p15:guide>
        <p15:guide id="4" pos="204" userDrawn="1">
          <p15:clr>
            <a:srgbClr val="F26B43"/>
          </p15:clr>
        </p15:guide>
        <p15:guide id="5" pos="4536" userDrawn="1">
          <p15:clr>
            <a:srgbClr val="F26B43"/>
          </p15:clr>
        </p15:guide>
        <p15:guide id="6" orient="horz" pos="64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C78978-B50E-4C5B-89FC-D6957867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338" y="1906073"/>
            <a:ext cx="6323527" cy="1577182"/>
          </a:xfrm>
        </p:spPr>
        <p:txBody>
          <a:bodyPr/>
          <a:lstStyle/>
          <a:p>
            <a:pPr algn="ctr"/>
            <a:r>
              <a:rPr lang="sv-SE" sz="4800" b="1" dirty="0"/>
              <a:t>Personligt ombud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F3E4267-59CC-4BEF-BF61-59441DA1D2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5004" y="3483255"/>
            <a:ext cx="6606861" cy="6317568"/>
          </a:xfrm>
        </p:spPr>
        <p:txBody>
          <a:bodyPr>
            <a:normAutofit/>
          </a:bodyPr>
          <a:lstStyle/>
          <a:p>
            <a:pPr algn="ctr"/>
            <a:r>
              <a:rPr lang="sv-SE" sz="2000" b="1" dirty="0">
                <a:latin typeface="Arial Black" panose="020B0A04020102020204" pitchFamily="34" charset="0"/>
              </a:rPr>
              <a:t>Får du det stöd du behöver av samhället?</a:t>
            </a:r>
          </a:p>
          <a:p>
            <a:endParaRPr lang="sv-SE" sz="1400" dirty="0">
              <a:latin typeface="+mn-lt"/>
            </a:endParaRPr>
          </a:p>
          <a:p>
            <a:r>
              <a:rPr lang="sv-SE" sz="1800" dirty="0">
                <a:latin typeface="+mn-lt"/>
              </a:rPr>
              <a:t>Personligt ombud är ett stöd vid omfattande och långvarig psykisk funktionsnedsättning.</a:t>
            </a:r>
          </a:p>
          <a:p>
            <a:r>
              <a:rPr lang="sv-SE" sz="1800" dirty="0">
                <a:latin typeface="+mn-lt"/>
              </a:rPr>
              <a:t>Kom och lyssna på föreläsaren: Liza Ljunggren &amp; Monica Mörk</a:t>
            </a:r>
          </a:p>
          <a:p>
            <a:endParaRPr lang="sv-SE" sz="1600" dirty="0">
              <a:latin typeface="+mn-lt"/>
            </a:endParaRPr>
          </a:p>
          <a:p>
            <a:r>
              <a:rPr lang="sv-SE" sz="1800" b="1" dirty="0">
                <a:solidFill>
                  <a:srgbClr val="002060"/>
                </a:solidFill>
                <a:latin typeface="+mn-lt"/>
              </a:rPr>
              <a:t>Datum:</a:t>
            </a:r>
          </a:p>
          <a:p>
            <a:r>
              <a:rPr lang="sv-SE" sz="1600" dirty="0">
                <a:latin typeface="+mn-lt"/>
              </a:rPr>
              <a:t>Onsdag 4 december</a:t>
            </a:r>
          </a:p>
          <a:p>
            <a:r>
              <a:rPr lang="sv-SE" sz="1800" b="1" dirty="0">
                <a:solidFill>
                  <a:srgbClr val="002060"/>
                </a:solidFill>
                <a:latin typeface="+mn-lt"/>
              </a:rPr>
              <a:t>Tid: </a:t>
            </a:r>
          </a:p>
          <a:p>
            <a:r>
              <a:rPr lang="sv-SE" sz="1600" dirty="0">
                <a:latin typeface="+mn-lt"/>
              </a:rPr>
              <a:t>Klockan 15-16</a:t>
            </a:r>
          </a:p>
          <a:p>
            <a:endParaRPr lang="sv-SE" sz="1800" b="1" dirty="0">
              <a:solidFill>
                <a:srgbClr val="002060"/>
              </a:solidFill>
              <a:latin typeface="+mn-lt"/>
            </a:endParaRPr>
          </a:p>
          <a:p>
            <a:r>
              <a:rPr lang="sv-SE" sz="1800" b="1" dirty="0">
                <a:solidFill>
                  <a:srgbClr val="002060"/>
                </a:solidFill>
                <a:latin typeface="+mn-lt"/>
              </a:rPr>
              <a:t>Plats:</a:t>
            </a:r>
          </a:p>
          <a:p>
            <a:r>
              <a:rPr lang="sv-SE" sz="1600" dirty="0">
                <a:latin typeface="+mn-lt"/>
              </a:rPr>
              <a:t>Anhörigcenter</a:t>
            </a:r>
          </a:p>
          <a:p>
            <a:r>
              <a:rPr lang="sv-SE" sz="1600" dirty="0">
                <a:latin typeface="+mn-lt"/>
              </a:rPr>
              <a:t>Karl Gustavsgatan 63</a:t>
            </a:r>
          </a:p>
          <a:p>
            <a:r>
              <a:rPr lang="sv-SE" sz="1600" dirty="0">
                <a:latin typeface="+mn-lt"/>
              </a:rPr>
              <a:t>               </a:t>
            </a:r>
          </a:p>
          <a:p>
            <a:r>
              <a:rPr lang="sv-SE" sz="1600" dirty="0">
                <a:latin typeface="+mn-lt"/>
              </a:rPr>
              <a:t>                           </a:t>
            </a:r>
            <a:r>
              <a:rPr lang="sv-SE" b="1" dirty="0">
                <a:latin typeface="+mn-lt"/>
              </a:rPr>
              <a:t>Välkomna!</a:t>
            </a:r>
          </a:p>
        </p:txBody>
      </p:sp>
      <p:sp>
        <p:nvSpPr>
          <p:cNvPr id="6" name="Platshållare för sidfot 2">
            <a:extLst>
              <a:ext uri="{FF2B5EF4-FFF2-40B4-BE49-F238E27FC236}">
                <a16:creationId xmlns:a16="http://schemas.microsoft.com/office/drawing/2014/main" id="{118CA1B5-2B0A-45C4-B08B-C253E342C958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3AE94F0-29A7-4828-90D0-2B9A765829A9}"/>
              </a:ext>
            </a:extLst>
          </p:cNvPr>
          <p:cNvSpPr txBox="1"/>
          <p:nvPr/>
        </p:nvSpPr>
        <p:spPr>
          <a:xfrm>
            <a:off x="317654" y="420242"/>
            <a:ext cx="5043150" cy="6379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/>
              <a:t>Anhörigstöd</a:t>
            </a:r>
          </a:p>
          <a:p>
            <a:pPr>
              <a:lnSpc>
                <a:spcPts val="1523"/>
              </a:lnSpc>
            </a:pPr>
            <a:r>
              <a:rPr lang="sv-SE" sz="1200"/>
              <a:t>Hälsofrämjande&amp; Förbyggandeenheten </a:t>
            </a:r>
          </a:p>
          <a:p>
            <a:pPr>
              <a:lnSpc>
                <a:spcPts val="1523"/>
              </a:lnSpc>
            </a:pPr>
            <a:r>
              <a:rPr lang="sv-SE" sz="1200"/>
              <a:t>SDF Centrum</a:t>
            </a:r>
            <a:endParaRPr lang="sv-SE" sz="120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81D8CAB-2B04-4FBA-B123-22E958E6D33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0000">
            <a:off x="5178939" y="7244877"/>
            <a:ext cx="1875589" cy="28063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  <a:softEdge rad="317500"/>
          </a:effectLst>
          <a:scene3d>
            <a:camera prst="orthographicFront">
              <a:rot lat="600000" lon="600000" rev="0"/>
            </a:camera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F58ED34B-4431-4DE3-8F0C-9E1B38B73274}"/>
              </a:ext>
            </a:extLst>
          </p:cNvPr>
          <p:cNvSpPr txBox="1"/>
          <p:nvPr/>
        </p:nvSpPr>
        <p:spPr>
          <a:xfrm>
            <a:off x="4893972" y="1493949"/>
            <a:ext cx="21378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600" b="1" dirty="0"/>
              <a:t>Hösten 2019</a:t>
            </a:r>
          </a:p>
        </p:txBody>
      </p:sp>
    </p:spTree>
    <p:extLst>
      <p:ext uri="{BB962C8B-B14F-4D97-AF65-F5344CB8AC3E}">
        <p14:creationId xmlns:p14="http://schemas.microsoft.com/office/powerpoint/2010/main" val="3406060083"/>
      </p:ext>
    </p:extLst>
  </p:cSld>
  <p:clrMapOvr>
    <a:masterClrMapping/>
  </p:clrMapOvr>
</p:sld>
</file>

<file path=ppt/theme/theme1.xml><?xml version="1.0" encoding="utf-8"?>
<a:theme xmlns:a="http://schemas.openxmlformats.org/drawingml/2006/main" name="A3-mall Göteborgs Stad - färge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.potx" id="{DE157746-7A17-4224-81CC-73E0C825085F}" vid="{784CF609-A365-4286-B842-D5B648E03359}"/>
    </a:ext>
  </a:extLst>
</a:theme>
</file>

<file path=ppt/theme/theme2.xml><?xml version="1.0" encoding="utf-8"?>
<a:theme xmlns:a="http://schemas.openxmlformats.org/drawingml/2006/main" name="Placering av sidhuvud, sidfot och logotyper vid samarbeten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.potx" id="{DE157746-7A17-4224-81CC-73E0C825085F}" vid="{A2F06571-E5A5-4FAD-8421-8A5CA85B3321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Affisch_A4 (1)</Template>
  <TotalTime>0</TotalTime>
  <Words>64</Words>
  <Application>Microsoft Office PowerPoint</Application>
  <PresentationFormat>Anpassad</PresentationFormat>
  <Paragraphs>21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A3-mall Göteborgs Stad - färger</vt:lpstr>
      <vt:lpstr>Placering av sidhuvud, sidfot och logotyper vid samarbeten</vt:lpstr>
      <vt:lpstr>Personligt ombud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Jihan Aboujame</dc:creator>
  <cp:lastModifiedBy>Jihan Aboujame</cp:lastModifiedBy>
  <cp:revision>6</cp:revision>
  <cp:lastPrinted>2019-10-17T13:02:37Z</cp:lastPrinted>
  <dcterms:created xsi:type="dcterms:W3CDTF">2019-10-17T12:43:01Z</dcterms:created>
  <dcterms:modified xsi:type="dcterms:W3CDTF">2019-10-23T11:49:58Z</dcterms:modified>
</cp:coreProperties>
</file>