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
  </p:notesMasterIdLst>
  <p:sldIdLst>
    <p:sldId id="262" r:id="rId2"/>
  </p:sldIdLst>
  <p:sldSz cx="6858000" cy="9906000" type="A4"/>
  <p:notesSz cx="6669088" cy="987266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orient="horz" pos="59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B2D8"/>
    <a:srgbClr val="00549E"/>
    <a:srgbClr val="D3D5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5" autoAdjust="0"/>
  </p:normalViewPr>
  <p:slideViewPr>
    <p:cSldViewPr snapToGrid="0" showGuides="1">
      <p:cViewPr varScale="1">
        <p:scale>
          <a:sx n="74" d="100"/>
          <a:sy n="74" d="100"/>
        </p:scale>
        <p:origin x="1410" y="78"/>
      </p:cViewPr>
      <p:guideLst>
        <p:guide orient="horz" pos="3120"/>
        <p:guide pos="2160"/>
        <p:guide orient="horz" pos="596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5348"/>
          </a:xfrm>
          <a:prstGeom prst="rect">
            <a:avLst/>
          </a:prstGeom>
        </p:spPr>
        <p:txBody>
          <a:bodyPr vert="horz" lIns="91111" tIns="45555" rIns="91111" bIns="45555" rtlCol="0"/>
          <a:lstStyle>
            <a:lvl1pPr algn="l">
              <a:defRPr sz="1200"/>
            </a:lvl1pPr>
          </a:lstStyle>
          <a:p>
            <a:endParaRPr lang="sv-SE"/>
          </a:p>
        </p:txBody>
      </p:sp>
      <p:sp>
        <p:nvSpPr>
          <p:cNvPr id="3" name="Platshållare för datum 2"/>
          <p:cNvSpPr>
            <a:spLocks noGrp="1"/>
          </p:cNvSpPr>
          <p:nvPr>
            <p:ph type="dt" idx="1"/>
          </p:nvPr>
        </p:nvSpPr>
        <p:spPr>
          <a:xfrm>
            <a:off x="3777606" y="0"/>
            <a:ext cx="2889938" cy="495348"/>
          </a:xfrm>
          <a:prstGeom prst="rect">
            <a:avLst/>
          </a:prstGeom>
        </p:spPr>
        <p:txBody>
          <a:bodyPr vert="horz" lIns="91111" tIns="45555" rIns="91111" bIns="45555" rtlCol="0"/>
          <a:lstStyle>
            <a:lvl1pPr algn="r">
              <a:defRPr sz="1200"/>
            </a:lvl1pPr>
          </a:lstStyle>
          <a:p>
            <a:fld id="{832FE18D-B8E0-405F-9C06-09B6F3489E2C}" type="datetimeFigureOut">
              <a:rPr lang="sv-SE" smtClean="0"/>
              <a:t>2019-11-20</a:t>
            </a:fld>
            <a:endParaRPr lang="sv-SE"/>
          </a:p>
        </p:txBody>
      </p:sp>
      <p:sp>
        <p:nvSpPr>
          <p:cNvPr id="4" name="Platshållare för bildobjekt 3"/>
          <p:cNvSpPr>
            <a:spLocks noGrp="1" noRot="1" noChangeAspect="1"/>
          </p:cNvSpPr>
          <p:nvPr>
            <p:ph type="sldImg" idx="2"/>
          </p:nvPr>
        </p:nvSpPr>
        <p:spPr>
          <a:xfrm>
            <a:off x="2181225" y="1233488"/>
            <a:ext cx="2306638" cy="3332162"/>
          </a:xfrm>
          <a:prstGeom prst="rect">
            <a:avLst/>
          </a:prstGeom>
          <a:noFill/>
          <a:ln w="12700">
            <a:solidFill>
              <a:prstClr val="black"/>
            </a:solidFill>
          </a:ln>
        </p:spPr>
        <p:txBody>
          <a:bodyPr vert="horz" lIns="91111" tIns="45555" rIns="91111" bIns="45555" rtlCol="0" anchor="ctr"/>
          <a:lstStyle/>
          <a:p>
            <a:endParaRPr lang="sv-SE"/>
          </a:p>
        </p:txBody>
      </p:sp>
      <p:sp>
        <p:nvSpPr>
          <p:cNvPr id="5" name="Platshållare för anteckningar 4"/>
          <p:cNvSpPr>
            <a:spLocks noGrp="1"/>
          </p:cNvSpPr>
          <p:nvPr>
            <p:ph type="body" sz="quarter" idx="3"/>
          </p:nvPr>
        </p:nvSpPr>
        <p:spPr>
          <a:xfrm>
            <a:off x="666909" y="4751219"/>
            <a:ext cx="5335270" cy="3887361"/>
          </a:xfrm>
          <a:prstGeom prst="rect">
            <a:avLst/>
          </a:prstGeom>
        </p:spPr>
        <p:txBody>
          <a:bodyPr vert="horz" lIns="91111" tIns="45555" rIns="91111" bIns="45555"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377317"/>
            <a:ext cx="2889938" cy="495347"/>
          </a:xfrm>
          <a:prstGeom prst="rect">
            <a:avLst/>
          </a:prstGeom>
        </p:spPr>
        <p:txBody>
          <a:bodyPr vert="horz" lIns="91111" tIns="45555" rIns="91111" bIns="45555" rtlCol="0" anchor="b"/>
          <a:lstStyle>
            <a:lvl1pPr algn="l">
              <a:defRPr sz="1200"/>
            </a:lvl1pPr>
          </a:lstStyle>
          <a:p>
            <a:endParaRPr lang="sv-SE"/>
          </a:p>
        </p:txBody>
      </p:sp>
      <p:sp>
        <p:nvSpPr>
          <p:cNvPr id="7" name="Platshållare för bildnummer 6"/>
          <p:cNvSpPr>
            <a:spLocks noGrp="1"/>
          </p:cNvSpPr>
          <p:nvPr>
            <p:ph type="sldNum" sz="quarter" idx="5"/>
          </p:nvPr>
        </p:nvSpPr>
        <p:spPr>
          <a:xfrm>
            <a:off x="3777606" y="9377317"/>
            <a:ext cx="2889938" cy="495347"/>
          </a:xfrm>
          <a:prstGeom prst="rect">
            <a:avLst/>
          </a:prstGeom>
        </p:spPr>
        <p:txBody>
          <a:bodyPr vert="horz" lIns="91111" tIns="45555" rIns="91111" bIns="45555" rtlCol="0" anchor="b"/>
          <a:lstStyle>
            <a:lvl1pPr algn="r">
              <a:defRPr sz="1200"/>
            </a:lvl1pPr>
          </a:lstStyle>
          <a:p>
            <a:fld id="{8E029ED0-64AC-4C99-8686-E5A6326BB80A}" type="slidenum">
              <a:rPr lang="sv-SE" smtClean="0"/>
              <a:t>‹#›</a:t>
            </a:fld>
            <a:endParaRPr lang="sv-SE"/>
          </a:p>
        </p:txBody>
      </p:sp>
    </p:spTree>
    <p:extLst>
      <p:ext uri="{BB962C8B-B14F-4D97-AF65-F5344CB8AC3E}">
        <p14:creationId xmlns:p14="http://schemas.microsoft.com/office/powerpoint/2010/main" val="673817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ild helsida">
    <p:spTree>
      <p:nvGrpSpPr>
        <p:cNvPr id="1" name=""/>
        <p:cNvGrpSpPr/>
        <p:nvPr/>
      </p:nvGrpSpPr>
      <p:grpSpPr>
        <a:xfrm>
          <a:off x="0" y="0"/>
          <a:ext cx="0" cy="0"/>
          <a:chOff x="0" y="0"/>
          <a:chExt cx="0" cy="0"/>
        </a:xfrm>
      </p:grpSpPr>
      <p:sp>
        <p:nvSpPr>
          <p:cNvPr id="18" name="Platshållare för bild 17">
            <a:extLst>
              <a:ext uri="{FF2B5EF4-FFF2-40B4-BE49-F238E27FC236}">
                <a16:creationId xmlns:a16="http://schemas.microsoft.com/office/drawing/2014/main" id="{1476B874-0DD1-43DA-8DA1-FFA41F2C4130}"/>
              </a:ext>
            </a:extLst>
          </p:cNvPr>
          <p:cNvSpPr>
            <a:spLocks noGrp="1"/>
          </p:cNvSpPr>
          <p:nvPr>
            <p:ph type="pic" sz="quarter" idx="13"/>
          </p:nvPr>
        </p:nvSpPr>
        <p:spPr>
          <a:xfrm>
            <a:off x="188913" y="236538"/>
            <a:ext cx="6480175" cy="8892645"/>
          </a:xfrm>
          <a:custGeom>
            <a:avLst/>
            <a:gdLst>
              <a:gd name="connsiteX0" fmla="*/ 0 w 6480175"/>
              <a:gd name="connsiteY0" fmla="*/ 0 h 8892645"/>
              <a:gd name="connsiteX1" fmla="*/ 6480175 w 6480175"/>
              <a:gd name="connsiteY1" fmla="*/ 0 h 8892645"/>
              <a:gd name="connsiteX2" fmla="*/ 6480175 w 6480175"/>
              <a:gd name="connsiteY2" fmla="*/ 8852700 h 8892645"/>
              <a:gd name="connsiteX3" fmla="*/ 6317994 w 6480175"/>
              <a:gd name="connsiteY3" fmla="*/ 8865382 h 8892645"/>
              <a:gd name="connsiteX4" fmla="*/ 5360135 w 6480175"/>
              <a:gd name="connsiteY4" fmla="*/ 8892085 h 8892645"/>
              <a:gd name="connsiteX5" fmla="*/ 4167308 w 6480175"/>
              <a:gd name="connsiteY5" fmla="*/ 8847659 h 8892645"/>
              <a:gd name="connsiteX6" fmla="*/ 2184634 w 6480175"/>
              <a:gd name="connsiteY6" fmla="*/ 8662464 h 8892645"/>
              <a:gd name="connsiteX7" fmla="*/ 54025 w 6480175"/>
              <a:gd name="connsiteY7" fmla="*/ 8748830 h 8892645"/>
              <a:gd name="connsiteX8" fmla="*/ 36887 w 6480175"/>
              <a:gd name="connsiteY8" fmla="*/ 8758150 h 8892645"/>
              <a:gd name="connsiteX9" fmla="*/ 0 w 6480175"/>
              <a:gd name="connsiteY9" fmla="*/ 8766240 h 889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80175" h="8892645">
                <a:moveTo>
                  <a:pt x="0" y="0"/>
                </a:moveTo>
                <a:lnTo>
                  <a:pt x="6480175" y="0"/>
                </a:lnTo>
                <a:lnTo>
                  <a:pt x="6480175" y="8852700"/>
                </a:lnTo>
                <a:lnTo>
                  <a:pt x="6317994" y="8865382"/>
                </a:lnTo>
                <a:cubicBezTo>
                  <a:pt x="5971511" y="8884921"/>
                  <a:pt x="5638176" y="8890524"/>
                  <a:pt x="5360135" y="8892085"/>
                </a:cubicBezTo>
                <a:cubicBezTo>
                  <a:pt x="4804053" y="8895207"/>
                  <a:pt x="4696558" y="8885929"/>
                  <a:pt x="4167308" y="8847659"/>
                </a:cubicBezTo>
                <a:cubicBezTo>
                  <a:pt x="3638058" y="8809389"/>
                  <a:pt x="2879185" y="8700933"/>
                  <a:pt x="2184634" y="8662464"/>
                </a:cubicBezTo>
                <a:cubicBezTo>
                  <a:pt x="1533492" y="8626399"/>
                  <a:pt x="381134" y="8612177"/>
                  <a:pt x="54025" y="8748830"/>
                </a:cubicBezTo>
                <a:lnTo>
                  <a:pt x="36887" y="8758150"/>
                </a:lnTo>
                <a:lnTo>
                  <a:pt x="0" y="8766240"/>
                </a:lnTo>
                <a:close/>
              </a:path>
            </a:pathLst>
          </a:custGeom>
        </p:spPr>
        <p:txBody>
          <a:bodyPr wrap="square">
            <a:noAutofit/>
          </a:bodyPr>
          <a:lstStyle>
            <a:lvl1pPr marL="0" indent="0" algn="ctr">
              <a:buNone/>
              <a:defRPr sz="2000"/>
            </a:lvl1pPr>
          </a:lstStyle>
          <a:p>
            <a:r>
              <a:rPr lang="sv-SE"/>
              <a:t>Klicka på ikonen för att lägga till en bild</a:t>
            </a:r>
            <a:endParaRPr lang="sv-SE" dirty="0"/>
          </a:p>
        </p:txBody>
      </p:sp>
      <p:sp>
        <p:nvSpPr>
          <p:cNvPr id="3" name="Platshållare för sidfot 2">
            <a:extLst>
              <a:ext uri="{FF2B5EF4-FFF2-40B4-BE49-F238E27FC236}">
                <a16:creationId xmlns:a16="http://schemas.microsoft.com/office/drawing/2014/main" id="{D1299C14-7FC5-48E1-A38F-588AFDFB786A}"/>
              </a:ext>
            </a:extLst>
          </p:cNvPr>
          <p:cNvSpPr>
            <a:spLocks noGrp="1"/>
          </p:cNvSpPr>
          <p:nvPr>
            <p:ph type="ftr" sz="quarter" idx="15"/>
          </p:nvPr>
        </p:nvSpPr>
        <p:spPr>
          <a:xfrm>
            <a:off x="2988129" y="9347541"/>
            <a:ext cx="3680959" cy="220510"/>
          </a:xfrm>
          <a:prstGeom prst="rect">
            <a:avLst/>
          </a:prstGeom>
        </p:spPr>
        <p:txBody>
          <a:bodyPr vert="horz" wrap="square" lIns="0" tIns="0" rIns="0" bIns="0" rtlCol="0">
            <a:spAutoFit/>
          </a:bodyPr>
          <a:lstStyle>
            <a:lvl1pPr algn="r">
              <a:defRPr lang="sv-SE" sz="1400" b="0" spc="85">
                <a:solidFill>
                  <a:schemeClr val="tx1"/>
                </a:solidFill>
                <a:latin typeface="Calibri"/>
                <a:cs typeface="Calibri"/>
              </a:defRPr>
            </a:lvl1pPr>
          </a:lstStyle>
          <a:p>
            <a:pPr marL="12700">
              <a:lnSpc>
                <a:spcPts val="1764"/>
              </a:lnSpc>
            </a:pPr>
            <a:r>
              <a:rPr lang="sv-SE"/>
              <a:t>partille.se/naringslivskvallen</a:t>
            </a:r>
            <a:endParaRPr lang="sv-SE" dirty="0"/>
          </a:p>
        </p:txBody>
      </p:sp>
      <p:sp>
        <p:nvSpPr>
          <p:cNvPr id="5" name="Pil: höger 4">
            <a:extLst>
              <a:ext uri="{FF2B5EF4-FFF2-40B4-BE49-F238E27FC236}">
                <a16:creationId xmlns:a16="http://schemas.microsoft.com/office/drawing/2014/main" id="{776A5B44-ECC8-4F56-8FE7-36BA5E2C0EDA}"/>
              </a:ext>
            </a:extLst>
          </p:cNvPr>
          <p:cNvSpPr/>
          <p:nvPr/>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
        <p:nvSpPr>
          <p:cNvPr id="6" name="Pil: höger 4">
            <a:extLst>
              <a:ext uri="{FF2B5EF4-FFF2-40B4-BE49-F238E27FC236}">
                <a16:creationId xmlns:a16="http://schemas.microsoft.com/office/drawing/2014/main" id="{776A5B44-ECC8-4F56-8FE7-36BA5E2C0EDA}"/>
              </a:ext>
            </a:extLst>
          </p:cNvPr>
          <p:cNvSpPr/>
          <p:nvPr userDrawn="1"/>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Tree>
    <p:extLst>
      <p:ext uri="{BB962C8B-B14F-4D97-AF65-F5344CB8AC3E}">
        <p14:creationId xmlns:p14="http://schemas.microsoft.com/office/powerpoint/2010/main" val="742091579"/>
      </p:ext>
    </p:extLst>
  </p:cSld>
  <p:clrMapOvr>
    <a:masterClrMapping/>
  </p:clrMapOvr>
  <p:extLst mod="1">
    <p:ext uri="{DCECCB84-F9BA-43D5-87BE-67443E8EF086}">
      <p15:sldGuideLst xmlns:p15="http://schemas.microsoft.com/office/powerpoint/2012/main">
        <p15:guide id="1" orient="horz" pos="149">
          <p15:clr>
            <a:srgbClr val="FBAE40"/>
          </p15:clr>
        </p15:guide>
        <p15:guide id="2" pos="119">
          <p15:clr>
            <a:srgbClr val="FBAE40"/>
          </p15:clr>
        </p15:guide>
        <p15:guide id="3" pos="42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Bild helsida">
    <p:spTree>
      <p:nvGrpSpPr>
        <p:cNvPr id="1" name=""/>
        <p:cNvGrpSpPr/>
        <p:nvPr/>
      </p:nvGrpSpPr>
      <p:grpSpPr>
        <a:xfrm>
          <a:off x="0" y="0"/>
          <a:ext cx="0" cy="0"/>
          <a:chOff x="0" y="0"/>
          <a:chExt cx="0" cy="0"/>
        </a:xfrm>
      </p:grpSpPr>
      <p:sp>
        <p:nvSpPr>
          <p:cNvPr id="41" name="Platshållare för bild 40">
            <a:extLst>
              <a:ext uri="{FF2B5EF4-FFF2-40B4-BE49-F238E27FC236}">
                <a16:creationId xmlns:a16="http://schemas.microsoft.com/office/drawing/2014/main" id="{AFA86185-4308-4BDA-B638-29EBBCBA766F}"/>
              </a:ext>
            </a:extLst>
          </p:cNvPr>
          <p:cNvSpPr>
            <a:spLocks noGrp="1"/>
          </p:cNvSpPr>
          <p:nvPr>
            <p:ph type="pic" sz="quarter" idx="16"/>
          </p:nvPr>
        </p:nvSpPr>
        <p:spPr>
          <a:xfrm>
            <a:off x="188912" y="6996071"/>
            <a:ext cx="2534400" cy="1950815"/>
          </a:xfrm>
          <a:custGeom>
            <a:avLst/>
            <a:gdLst>
              <a:gd name="connsiteX0" fmla="*/ 0 w 2534400"/>
              <a:gd name="connsiteY0" fmla="*/ 0 h 1950815"/>
              <a:gd name="connsiteX1" fmla="*/ 2534400 w 2534400"/>
              <a:gd name="connsiteY1" fmla="*/ 0 h 1950815"/>
              <a:gd name="connsiteX2" fmla="*/ 2534400 w 2534400"/>
              <a:gd name="connsiteY2" fmla="*/ 1943892 h 1950815"/>
              <a:gd name="connsiteX3" fmla="*/ 2524103 w 2534400"/>
              <a:gd name="connsiteY3" fmla="*/ 1942854 h 1950815"/>
              <a:gd name="connsiteX4" fmla="*/ 1995722 w 2534400"/>
              <a:gd name="connsiteY4" fmla="*/ 1903070 h 1950815"/>
              <a:gd name="connsiteX5" fmla="*/ 36826 w 2534400"/>
              <a:gd name="connsiteY5" fmla="*/ 1942516 h 1950815"/>
              <a:gd name="connsiteX6" fmla="*/ 0 w 2534400"/>
              <a:gd name="connsiteY6" fmla="*/ 1950815 h 1950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4400" h="1950815">
                <a:moveTo>
                  <a:pt x="0" y="0"/>
                </a:moveTo>
                <a:lnTo>
                  <a:pt x="2534400" y="0"/>
                </a:lnTo>
                <a:lnTo>
                  <a:pt x="2534400" y="1943892"/>
                </a:lnTo>
                <a:lnTo>
                  <a:pt x="2524103" y="1942854"/>
                </a:lnTo>
                <a:cubicBezTo>
                  <a:pt x="2347018" y="1926679"/>
                  <a:pt x="2169360" y="1912687"/>
                  <a:pt x="1995722" y="1903070"/>
                </a:cubicBezTo>
                <a:cubicBezTo>
                  <a:pt x="1431399" y="1871814"/>
                  <a:pt x="490608" y="1856964"/>
                  <a:pt x="36826" y="1942516"/>
                </a:cubicBezTo>
                <a:lnTo>
                  <a:pt x="0" y="1950815"/>
                </a:lnTo>
                <a:close/>
              </a:path>
            </a:pathLst>
          </a:custGeom>
        </p:spPr>
        <p:txBody>
          <a:bodyPr wrap="square">
            <a:noAutofit/>
          </a:bodyPr>
          <a:lstStyle>
            <a:lvl1pPr marL="0" indent="0" algn="ctr">
              <a:buNone/>
              <a:defRPr sz="2000"/>
            </a:lvl1pPr>
          </a:lstStyle>
          <a:p>
            <a:r>
              <a:rPr lang="sv-SE"/>
              <a:t>Klicka på ikonen för att lägga till en bild</a:t>
            </a:r>
            <a:endParaRPr lang="sv-SE" dirty="0"/>
          </a:p>
        </p:txBody>
      </p:sp>
      <p:sp>
        <p:nvSpPr>
          <p:cNvPr id="10"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2840548" y="230188"/>
            <a:ext cx="382854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16" name="Platshållare för bild 9">
            <a:extLst>
              <a:ext uri="{FF2B5EF4-FFF2-40B4-BE49-F238E27FC236}">
                <a16:creationId xmlns:a16="http://schemas.microsoft.com/office/drawing/2014/main" id="{32D9574C-B906-401D-B9D7-7C4F4E05458F}"/>
              </a:ext>
            </a:extLst>
          </p:cNvPr>
          <p:cNvSpPr>
            <a:spLocks noGrp="1"/>
          </p:cNvSpPr>
          <p:nvPr>
            <p:ph type="pic" sz="quarter" idx="14"/>
          </p:nvPr>
        </p:nvSpPr>
        <p:spPr>
          <a:xfrm>
            <a:off x="188913" y="3963262"/>
            <a:ext cx="383040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8" name="object 2">
            <a:extLst>
              <a:ext uri="{FF2B5EF4-FFF2-40B4-BE49-F238E27FC236}">
                <a16:creationId xmlns:a16="http://schemas.microsoft.com/office/drawing/2014/main" id="{B9FC4C6A-62A2-465F-977D-FBBA29BEBEBF}"/>
              </a:ext>
            </a:extLst>
          </p:cNvPr>
          <p:cNvSpPr txBox="1"/>
          <p:nvPr/>
        </p:nvSpPr>
        <p:spPr>
          <a:xfrm>
            <a:off x="196943" y="230234"/>
            <a:ext cx="2459357" cy="2916629"/>
          </a:xfrm>
          <a:prstGeom prst="rect">
            <a:avLst/>
          </a:prstGeom>
          <a:solidFill>
            <a:srgbClr val="00549E"/>
          </a:solidFill>
        </p:spPr>
        <p:txBody>
          <a:bodyPr vert="horz" wrap="square" lIns="0" tIns="69850" rIns="0" bIns="0" rtlCol="0">
            <a:spAutoFit/>
          </a:bodyPr>
          <a:lstStyle/>
          <a:p>
            <a:pPr marL="107950" marR="254635">
              <a:lnSpc>
                <a:spcPct val="100000"/>
              </a:lnSpc>
              <a:spcBef>
                <a:spcPts val="550"/>
              </a:spcBef>
            </a:pPr>
            <a:r>
              <a:rPr sz="1200" spc="5" dirty="0">
                <a:solidFill>
                  <a:srgbClr val="FFFFFF"/>
                </a:solidFill>
                <a:latin typeface="Calibri"/>
                <a:cs typeface="Calibri"/>
              </a:rPr>
              <a:t>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a:t>
            </a:r>
            <a:r>
              <a:rPr sz="1200" spc="-190" dirty="0">
                <a:solidFill>
                  <a:srgbClr val="FFFFFF"/>
                </a:solidFill>
                <a:latin typeface="Calibri"/>
                <a:cs typeface="Calibri"/>
              </a:rPr>
              <a:t> </a:t>
            </a:r>
            <a:r>
              <a:rPr sz="1200" spc="5" dirty="0">
                <a:solidFill>
                  <a:srgbClr val="FFFFFF"/>
                </a:solidFill>
                <a:latin typeface="Calibri"/>
                <a:cs typeface="Calibri"/>
              </a:rPr>
              <a:t>Brödtext etc Brödtext etc</a:t>
            </a:r>
            <a:endParaRPr sz="1200" dirty="0">
              <a:latin typeface="Calibri"/>
              <a:cs typeface="Calibri"/>
            </a:endParaRPr>
          </a:p>
          <a:p>
            <a:pPr marL="107950" marR="187325">
              <a:lnSpc>
                <a:spcPct val="100000"/>
              </a:lnSpc>
            </a:pP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  </a:t>
            </a:r>
            <a:r>
              <a:rPr sz="1200" dirty="0">
                <a:solidFill>
                  <a:srgbClr val="FFFFFF"/>
                </a:solidFill>
                <a:latin typeface="Calibri"/>
                <a:cs typeface="Calibri"/>
              </a:rPr>
              <a:t>e</a:t>
            </a:r>
            <a:r>
              <a:rPr sz="1200" spc="-105" dirty="0">
                <a:solidFill>
                  <a:srgbClr val="FFFFFF"/>
                </a:solidFill>
                <a:latin typeface="Calibri"/>
                <a:cs typeface="Calibri"/>
              </a:rPr>
              <a:t> </a:t>
            </a:r>
            <a:r>
              <a:rPr sz="1200" spc="-10" dirty="0">
                <a:solidFill>
                  <a:srgbClr val="FFFFFF"/>
                </a:solidFill>
                <a:latin typeface="Calibri"/>
                <a:cs typeface="Calibri"/>
              </a:rPr>
              <a:t>Brö</a:t>
            </a:r>
            <a:endParaRPr sz="1200" dirty="0">
              <a:latin typeface="Calibri"/>
              <a:cs typeface="Calibri"/>
            </a:endParaRPr>
          </a:p>
          <a:p>
            <a:pPr marL="107950" marR="254635">
              <a:lnSpc>
                <a:spcPct val="100000"/>
              </a:lnSpc>
              <a:spcBef>
                <a:spcPts val="405"/>
              </a:spcBef>
            </a:pP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 </a:t>
            </a:r>
            <a:r>
              <a:rPr sz="1200" spc="5" dirty="0">
                <a:solidFill>
                  <a:srgbClr val="FFFFFF"/>
                </a:solidFill>
                <a:latin typeface="Calibri"/>
                <a:cs typeface="Calibri"/>
              </a:rPr>
              <a:t>Brödtext etc Brödtext etc  Brödtext etc etc etc etc etc etc eetc  etc etc etc etc etc etc etc etc etc etc  etc etc etc Brödtext etc Brödtext etc  Brödtext etc </a:t>
            </a:r>
            <a:r>
              <a:rPr sz="1200" spc="-5" dirty="0">
                <a:solidFill>
                  <a:srgbClr val="FFFFFF"/>
                </a:solidFill>
                <a:latin typeface="Calibri"/>
                <a:cs typeface="Calibri"/>
              </a:rPr>
              <a:t>B </a:t>
            </a: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 etc Brödtext </a:t>
            </a:r>
            <a:r>
              <a:rPr sz="1200" spc="-5" dirty="0">
                <a:solidFill>
                  <a:srgbClr val="FFFFFF"/>
                </a:solidFill>
                <a:latin typeface="Calibri"/>
                <a:cs typeface="Calibri"/>
              </a:rPr>
              <a:t>et </a:t>
            </a:r>
            <a:r>
              <a:rPr sz="1200" spc="5" dirty="0">
                <a:solidFill>
                  <a:srgbClr val="FFFFFF"/>
                </a:solidFill>
                <a:latin typeface="Calibri"/>
                <a:cs typeface="Calibri"/>
              </a:rPr>
              <a:t>etc  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30" dirty="0">
                <a:solidFill>
                  <a:srgbClr val="FFFFFF"/>
                </a:solidFill>
                <a:latin typeface="Calibri"/>
                <a:cs typeface="Calibri"/>
              </a:rPr>
              <a:t>c</a:t>
            </a:r>
            <a:r>
              <a:rPr sz="1200" spc="-30" dirty="0">
                <a:solidFill>
                  <a:srgbClr val="FFFFFF"/>
                </a:solidFill>
                <a:latin typeface="Calibri"/>
                <a:cs typeface="Calibri"/>
              </a:rPr>
              <a:t> </a:t>
            </a: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endParaRPr sz="1200" dirty="0">
              <a:latin typeface="Calibri"/>
              <a:cs typeface="Calibri"/>
            </a:endParaRPr>
          </a:p>
        </p:txBody>
      </p:sp>
      <p:sp>
        <p:nvSpPr>
          <p:cNvPr id="4" name="Platshållare för text 3">
            <a:extLst>
              <a:ext uri="{FF2B5EF4-FFF2-40B4-BE49-F238E27FC236}">
                <a16:creationId xmlns:a16="http://schemas.microsoft.com/office/drawing/2014/main" id="{7DC77896-18D7-45EE-BC9F-CB457306AE6E}"/>
              </a:ext>
            </a:extLst>
          </p:cNvPr>
          <p:cNvSpPr>
            <a:spLocks noGrp="1"/>
          </p:cNvSpPr>
          <p:nvPr>
            <p:ph type="body" sz="quarter" idx="17"/>
          </p:nvPr>
        </p:nvSpPr>
        <p:spPr>
          <a:xfrm>
            <a:off x="188913" y="230188"/>
            <a:ext cx="2532516" cy="2916237"/>
          </a:xfrm>
          <a:solidFill>
            <a:srgbClr val="00549E"/>
          </a:solidFill>
        </p:spPr>
        <p:txBody>
          <a:bodyPr lIns="108000" tIns="108000" rIns="108000" bIns="108000"/>
          <a:lstStyle>
            <a:lvl1pPr>
              <a:defRPr>
                <a:solidFill>
                  <a:schemeClr val="bg1"/>
                </a:solidFill>
                <a:latin typeface="Myriad Pro" panose="020B0503030403020204" pitchFamily="34" charset="0"/>
              </a:defRPr>
            </a:lvl1pPr>
          </a:lstStyle>
          <a:p>
            <a:pPr lvl="0"/>
            <a:r>
              <a:rPr lang="sv-SE"/>
              <a:t>Redigera format för bakgrundstext</a:t>
            </a:r>
          </a:p>
        </p:txBody>
      </p:sp>
      <p:sp>
        <p:nvSpPr>
          <p:cNvPr id="19" name="Platshållare för text 3">
            <a:extLst>
              <a:ext uri="{FF2B5EF4-FFF2-40B4-BE49-F238E27FC236}">
                <a16:creationId xmlns:a16="http://schemas.microsoft.com/office/drawing/2014/main" id="{3F2F0D13-2DBF-43D7-A5BC-745B65E69693}"/>
              </a:ext>
            </a:extLst>
          </p:cNvPr>
          <p:cNvSpPr>
            <a:spLocks noGrp="1"/>
          </p:cNvSpPr>
          <p:nvPr>
            <p:ph type="body" sz="quarter" idx="18"/>
          </p:nvPr>
        </p:nvSpPr>
        <p:spPr>
          <a:xfrm>
            <a:off x="4134688" y="3963262"/>
            <a:ext cx="2534400" cy="2916237"/>
          </a:xfrm>
          <a:solidFill>
            <a:srgbClr val="00549E"/>
          </a:solidFill>
        </p:spPr>
        <p:txBody>
          <a:bodyPr lIns="108000" tIns="108000" rIns="108000" bIns="108000"/>
          <a:lstStyle>
            <a:lvl1pPr>
              <a:defRPr>
                <a:solidFill>
                  <a:schemeClr val="bg1"/>
                </a:solidFill>
                <a:latin typeface="Myriad Pro" panose="020B0503030403020204" pitchFamily="34" charset="0"/>
              </a:defRPr>
            </a:lvl1pPr>
          </a:lstStyle>
          <a:p>
            <a:pPr lvl="0"/>
            <a:r>
              <a:rPr lang="sv-SE"/>
              <a:t>Redigera format för bakgrundstext</a:t>
            </a:r>
          </a:p>
        </p:txBody>
      </p:sp>
      <p:sp>
        <p:nvSpPr>
          <p:cNvPr id="23" name="Platshållare för text 3">
            <a:extLst>
              <a:ext uri="{FF2B5EF4-FFF2-40B4-BE49-F238E27FC236}">
                <a16:creationId xmlns:a16="http://schemas.microsoft.com/office/drawing/2014/main" id="{0A72487A-B67D-4063-90FA-2F6EF7B2094A}"/>
              </a:ext>
            </a:extLst>
          </p:cNvPr>
          <p:cNvSpPr>
            <a:spLocks noGrp="1"/>
          </p:cNvSpPr>
          <p:nvPr>
            <p:ph type="body" sz="quarter" idx="19" hasCustomPrompt="1"/>
          </p:nvPr>
        </p:nvSpPr>
        <p:spPr>
          <a:xfrm>
            <a:off x="188913" y="3263213"/>
            <a:ext cx="6480175" cy="583281"/>
          </a:xfrm>
          <a:solidFill>
            <a:srgbClr val="00549E"/>
          </a:solidFill>
        </p:spPr>
        <p:txBody>
          <a:bodyPr lIns="108000" tIns="108000" rIns="108000" bIns="108000" anchor="ctr">
            <a:noAutofit/>
          </a:bodyPr>
          <a:lstStyle>
            <a:lvl1pPr marL="65088" indent="0">
              <a:defRPr sz="3500" b="1">
                <a:solidFill>
                  <a:schemeClr val="bg1"/>
                </a:solidFill>
                <a:latin typeface="Myriad Pro" panose="020B0503030403020204" pitchFamily="34" charset="0"/>
              </a:defRPr>
            </a:lvl1pPr>
          </a:lstStyle>
          <a:p>
            <a:pPr lvl="0"/>
            <a:r>
              <a:rPr lang="sv-SE" dirty="0"/>
              <a:t>Rubrik</a:t>
            </a:r>
          </a:p>
        </p:txBody>
      </p:sp>
      <p:sp>
        <p:nvSpPr>
          <p:cNvPr id="39" name="Platshållare för bild 38">
            <a:extLst>
              <a:ext uri="{FF2B5EF4-FFF2-40B4-BE49-F238E27FC236}">
                <a16:creationId xmlns:a16="http://schemas.microsoft.com/office/drawing/2014/main" id="{1D41E8AC-F61D-4F45-AFCE-2EA62B773D22}"/>
              </a:ext>
            </a:extLst>
          </p:cNvPr>
          <p:cNvSpPr>
            <a:spLocks noGrp="1"/>
          </p:cNvSpPr>
          <p:nvPr>
            <p:ph type="pic" sz="quarter" idx="15"/>
          </p:nvPr>
        </p:nvSpPr>
        <p:spPr>
          <a:xfrm>
            <a:off x="2838688" y="6996070"/>
            <a:ext cx="3830400" cy="2133251"/>
          </a:xfrm>
          <a:custGeom>
            <a:avLst/>
            <a:gdLst>
              <a:gd name="connsiteX0" fmla="*/ 0 w 3830400"/>
              <a:gd name="connsiteY0" fmla="*/ 0 h 2133251"/>
              <a:gd name="connsiteX1" fmla="*/ 3830400 w 3830400"/>
              <a:gd name="connsiteY1" fmla="*/ 0 h 2133251"/>
              <a:gd name="connsiteX2" fmla="*/ 3830400 w 3830400"/>
              <a:gd name="connsiteY2" fmla="*/ 2078535 h 2133251"/>
              <a:gd name="connsiteX3" fmla="*/ 3479307 w 3830400"/>
              <a:gd name="connsiteY3" fmla="*/ 2105988 h 2133251"/>
              <a:gd name="connsiteX4" fmla="*/ 2521448 w 3830400"/>
              <a:gd name="connsiteY4" fmla="*/ 2132691 h 2133251"/>
              <a:gd name="connsiteX5" fmla="*/ 1328621 w 3830400"/>
              <a:gd name="connsiteY5" fmla="*/ 2088265 h 2133251"/>
              <a:gd name="connsiteX6" fmla="*/ 399272 w 3830400"/>
              <a:gd name="connsiteY6" fmla="*/ 1995742 h 2133251"/>
              <a:gd name="connsiteX7" fmla="*/ 0 w 3830400"/>
              <a:gd name="connsiteY7" fmla="*/ 1955516 h 2133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30400" h="2133251">
                <a:moveTo>
                  <a:pt x="0" y="0"/>
                </a:moveTo>
                <a:lnTo>
                  <a:pt x="3830400" y="0"/>
                </a:lnTo>
                <a:lnTo>
                  <a:pt x="3830400" y="2078535"/>
                </a:lnTo>
                <a:lnTo>
                  <a:pt x="3479307" y="2105988"/>
                </a:lnTo>
                <a:cubicBezTo>
                  <a:pt x="3132824" y="2125527"/>
                  <a:pt x="2799489" y="2131130"/>
                  <a:pt x="2521448" y="2132691"/>
                </a:cubicBezTo>
                <a:cubicBezTo>
                  <a:pt x="1965366" y="2135813"/>
                  <a:pt x="1857871" y="2126535"/>
                  <a:pt x="1328621" y="2088265"/>
                </a:cubicBezTo>
                <a:cubicBezTo>
                  <a:pt x="1063996" y="2069130"/>
                  <a:pt x="741965" y="2032448"/>
                  <a:pt x="399272" y="1995742"/>
                </a:cubicBezTo>
                <a:lnTo>
                  <a:pt x="0" y="1955516"/>
                </a:lnTo>
                <a:close/>
              </a:path>
            </a:pathLst>
          </a:custGeom>
        </p:spPr>
        <p:txBody>
          <a:bodyPr wrap="square">
            <a:noAutofit/>
          </a:bodyPr>
          <a:lstStyle>
            <a:lvl1pPr marL="0" indent="0" algn="ctr">
              <a:buNone/>
              <a:defRPr sz="2000"/>
            </a:lvl1pPr>
          </a:lstStyle>
          <a:p>
            <a:r>
              <a:rPr lang="sv-SE"/>
              <a:t>Klicka på ikonen för att lägga till en bild</a:t>
            </a:r>
            <a:endParaRPr lang="sv-SE" dirty="0"/>
          </a:p>
        </p:txBody>
      </p:sp>
      <p:sp>
        <p:nvSpPr>
          <p:cNvPr id="13" name="Platshållare för sidfot 2">
            <a:extLst>
              <a:ext uri="{FF2B5EF4-FFF2-40B4-BE49-F238E27FC236}">
                <a16:creationId xmlns:a16="http://schemas.microsoft.com/office/drawing/2014/main" id="{FF0763F3-41B5-4CE0-9AB0-FD3841CB0CD6}"/>
              </a:ext>
            </a:extLst>
          </p:cNvPr>
          <p:cNvSpPr>
            <a:spLocks noGrp="1"/>
          </p:cNvSpPr>
          <p:nvPr>
            <p:ph type="ftr" sz="quarter" idx="20"/>
          </p:nvPr>
        </p:nvSpPr>
        <p:spPr>
          <a:xfrm>
            <a:off x="2988129" y="9347541"/>
            <a:ext cx="3680959" cy="220510"/>
          </a:xfrm>
          <a:prstGeom prst="rect">
            <a:avLst/>
          </a:prstGeom>
        </p:spPr>
        <p:txBody>
          <a:bodyPr vert="horz" wrap="square" lIns="0" tIns="0" rIns="0" bIns="0" rtlCol="0">
            <a:spAutoFit/>
          </a:bodyPr>
          <a:lstStyle>
            <a:lvl1pPr algn="r">
              <a:defRPr lang="sv-SE" sz="1400" b="0" spc="85">
                <a:solidFill>
                  <a:schemeClr val="tx1"/>
                </a:solidFill>
                <a:latin typeface="Calibri"/>
                <a:cs typeface="Calibri"/>
              </a:defRPr>
            </a:lvl1pPr>
          </a:lstStyle>
          <a:p>
            <a:pPr marL="12700">
              <a:lnSpc>
                <a:spcPts val="1764"/>
              </a:lnSpc>
            </a:pPr>
            <a:r>
              <a:rPr lang="sv-SE"/>
              <a:t>partille.se/naringslivskvallen</a:t>
            </a:r>
            <a:endParaRPr lang="sv-SE" dirty="0"/>
          </a:p>
        </p:txBody>
      </p:sp>
      <p:sp>
        <p:nvSpPr>
          <p:cNvPr id="14" name="Pil: höger 13">
            <a:extLst>
              <a:ext uri="{FF2B5EF4-FFF2-40B4-BE49-F238E27FC236}">
                <a16:creationId xmlns:a16="http://schemas.microsoft.com/office/drawing/2014/main" id="{5BE6F05B-EA9B-4AA0-9604-4E3DC2836E03}"/>
              </a:ext>
            </a:extLst>
          </p:cNvPr>
          <p:cNvSpPr/>
          <p:nvPr/>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
        <p:nvSpPr>
          <p:cNvPr id="12"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2840548" y="230188"/>
            <a:ext cx="382854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15" name="Platshållare för bild 9">
            <a:extLst>
              <a:ext uri="{FF2B5EF4-FFF2-40B4-BE49-F238E27FC236}">
                <a16:creationId xmlns:a16="http://schemas.microsoft.com/office/drawing/2014/main" id="{32D9574C-B906-401D-B9D7-7C4F4E05458F}"/>
              </a:ext>
            </a:extLst>
          </p:cNvPr>
          <p:cNvSpPr>
            <a:spLocks noGrp="1"/>
          </p:cNvSpPr>
          <p:nvPr>
            <p:ph type="pic" sz="quarter" idx="14"/>
          </p:nvPr>
        </p:nvSpPr>
        <p:spPr>
          <a:xfrm>
            <a:off x="188913" y="3963262"/>
            <a:ext cx="383040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17" name="object 2">
            <a:extLst>
              <a:ext uri="{FF2B5EF4-FFF2-40B4-BE49-F238E27FC236}">
                <a16:creationId xmlns:a16="http://schemas.microsoft.com/office/drawing/2014/main" id="{B9FC4C6A-62A2-465F-977D-FBBA29BEBEBF}"/>
              </a:ext>
            </a:extLst>
          </p:cNvPr>
          <p:cNvSpPr txBox="1"/>
          <p:nvPr userDrawn="1"/>
        </p:nvSpPr>
        <p:spPr>
          <a:xfrm>
            <a:off x="196943" y="230234"/>
            <a:ext cx="2459357" cy="2916629"/>
          </a:xfrm>
          <a:prstGeom prst="rect">
            <a:avLst/>
          </a:prstGeom>
          <a:solidFill>
            <a:srgbClr val="00549E"/>
          </a:solidFill>
        </p:spPr>
        <p:txBody>
          <a:bodyPr vert="horz" wrap="square" lIns="0" tIns="69850" rIns="0" bIns="0" rtlCol="0">
            <a:spAutoFit/>
          </a:bodyPr>
          <a:lstStyle/>
          <a:p>
            <a:pPr marL="107950" marR="254635">
              <a:lnSpc>
                <a:spcPct val="100000"/>
              </a:lnSpc>
              <a:spcBef>
                <a:spcPts val="550"/>
              </a:spcBef>
            </a:pPr>
            <a:r>
              <a:rPr sz="1200" spc="5" dirty="0">
                <a:solidFill>
                  <a:srgbClr val="FFFFFF"/>
                </a:solidFill>
                <a:latin typeface="Calibri"/>
                <a:cs typeface="Calibri"/>
              </a:rPr>
              <a:t>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a:t>
            </a:r>
            <a:r>
              <a:rPr sz="1200" spc="-190" dirty="0">
                <a:solidFill>
                  <a:srgbClr val="FFFFFF"/>
                </a:solidFill>
                <a:latin typeface="Calibri"/>
                <a:cs typeface="Calibri"/>
              </a:rPr>
              <a:t> </a:t>
            </a:r>
            <a:r>
              <a:rPr sz="1200" spc="5" dirty="0">
                <a:solidFill>
                  <a:srgbClr val="FFFFFF"/>
                </a:solidFill>
                <a:latin typeface="Calibri"/>
                <a:cs typeface="Calibri"/>
              </a:rPr>
              <a:t>Brödtext etc Brödtext etc</a:t>
            </a:r>
            <a:endParaRPr sz="1200" dirty="0">
              <a:latin typeface="Calibri"/>
              <a:cs typeface="Calibri"/>
            </a:endParaRPr>
          </a:p>
          <a:p>
            <a:pPr marL="107950" marR="187325">
              <a:lnSpc>
                <a:spcPct val="100000"/>
              </a:lnSpc>
            </a:pP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  </a:t>
            </a:r>
            <a:r>
              <a:rPr sz="1200" dirty="0">
                <a:solidFill>
                  <a:srgbClr val="FFFFFF"/>
                </a:solidFill>
                <a:latin typeface="Calibri"/>
                <a:cs typeface="Calibri"/>
              </a:rPr>
              <a:t>e</a:t>
            </a:r>
            <a:r>
              <a:rPr sz="1200" spc="-105" dirty="0">
                <a:solidFill>
                  <a:srgbClr val="FFFFFF"/>
                </a:solidFill>
                <a:latin typeface="Calibri"/>
                <a:cs typeface="Calibri"/>
              </a:rPr>
              <a:t> </a:t>
            </a:r>
            <a:r>
              <a:rPr sz="1200" spc="-10" dirty="0">
                <a:solidFill>
                  <a:srgbClr val="FFFFFF"/>
                </a:solidFill>
                <a:latin typeface="Calibri"/>
                <a:cs typeface="Calibri"/>
              </a:rPr>
              <a:t>Brö</a:t>
            </a:r>
            <a:endParaRPr sz="1200" dirty="0">
              <a:latin typeface="Calibri"/>
              <a:cs typeface="Calibri"/>
            </a:endParaRPr>
          </a:p>
          <a:p>
            <a:pPr marL="107950" marR="254635">
              <a:lnSpc>
                <a:spcPct val="100000"/>
              </a:lnSpc>
              <a:spcBef>
                <a:spcPts val="405"/>
              </a:spcBef>
            </a:pP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 </a:t>
            </a:r>
            <a:r>
              <a:rPr sz="1200" spc="5" dirty="0">
                <a:solidFill>
                  <a:srgbClr val="FFFFFF"/>
                </a:solidFill>
                <a:latin typeface="Calibri"/>
                <a:cs typeface="Calibri"/>
              </a:rPr>
              <a:t>Brödtext etc Brödtext etc  Brödtext etc etc etc etc etc etc eetc  etc etc etc etc etc etc etc etc etc etc  etc etc etc Brödtext etc Brödtext etc  Brödtext etc </a:t>
            </a:r>
            <a:r>
              <a:rPr sz="1200" spc="-5" dirty="0">
                <a:solidFill>
                  <a:srgbClr val="FFFFFF"/>
                </a:solidFill>
                <a:latin typeface="Calibri"/>
                <a:cs typeface="Calibri"/>
              </a:rPr>
              <a:t>B </a:t>
            </a: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 etc Brödtext </a:t>
            </a:r>
            <a:r>
              <a:rPr sz="1200" spc="-5" dirty="0">
                <a:solidFill>
                  <a:srgbClr val="FFFFFF"/>
                </a:solidFill>
                <a:latin typeface="Calibri"/>
                <a:cs typeface="Calibri"/>
              </a:rPr>
              <a:t>et </a:t>
            </a:r>
            <a:r>
              <a:rPr sz="1200" spc="5" dirty="0">
                <a:solidFill>
                  <a:srgbClr val="FFFFFF"/>
                </a:solidFill>
                <a:latin typeface="Calibri"/>
                <a:cs typeface="Calibri"/>
              </a:rPr>
              <a:t>etc  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30" dirty="0">
                <a:solidFill>
                  <a:srgbClr val="FFFFFF"/>
                </a:solidFill>
                <a:latin typeface="Calibri"/>
                <a:cs typeface="Calibri"/>
              </a:rPr>
              <a:t>c</a:t>
            </a:r>
            <a:r>
              <a:rPr sz="1200" spc="-30" dirty="0">
                <a:solidFill>
                  <a:srgbClr val="FFFFFF"/>
                </a:solidFill>
                <a:latin typeface="Calibri"/>
                <a:cs typeface="Calibri"/>
              </a:rPr>
              <a:t> </a:t>
            </a: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endParaRPr sz="1200" dirty="0">
              <a:latin typeface="Calibri"/>
              <a:cs typeface="Calibri"/>
            </a:endParaRPr>
          </a:p>
        </p:txBody>
      </p:sp>
      <p:sp>
        <p:nvSpPr>
          <p:cNvPr id="18" name="Platshållare för text 3">
            <a:extLst>
              <a:ext uri="{FF2B5EF4-FFF2-40B4-BE49-F238E27FC236}">
                <a16:creationId xmlns:a16="http://schemas.microsoft.com/office/drawing/2014/main" id="{7DC77896-18D7-45EE-BC9F-CB457306AE6E}"/>
              </a:ext>
            </a:extLst>
          </p:cNvPr>
          <p:cNvSpPr>
            <a:spLocks noGrp="1"/>
          </p:cNvSpPr>
          <p:nvPr>
            <p:ph type="body" sz="quarter" idx="17"/>
          </p:nvPr>
        </p:nvSpPr>
        <p:spPr>
          <a:xfrm>
            <a:off x="188913" y="230188"/>
            <a:ext cx="2532516" cy="2916237"/>
          </a:xfrm>
          <a:solidFill>
            <a:srgbClr val="00549E"/>
          </a:solidFill>
        </p:spPr>
        <p:txBody>
          <a:bodyPr lIns="108000" tIns="108000" rIns="108000" bIns="108000"/>
          <a:lstStyle>
            <a:lvl1pPr>
              <a:defRPr>
                <a:solidFill>
                  <a:schemeClr val="bg1"/>
                </a:solidFill>
                <a:latin typeface="Myriad Pro" panose="020B0503030403020204" pitchFamily="34" charset="0"/>
              </a:defRPr>
            </a:lvl1pPr>
          </a:lstStyle>
          <a:p>
            <a:pPr lvl="0"/>
            <a:r>
              <a:rPr lang="sv-SE"/>
              <a:t>Redigera format för bakgrundstext</a:t>
            </a:r>
          </a:p>
        </p:txBody>
      </p:sp>
      <p:sp>
        <p:nvSpPr>
          <p:cNvPr id="20" name="Platshållare för text 3">
            <a:extLst>
              <a:ext uri="{FF2B5EF4-FFF2-40B4-BE49-F238E27FC236}">
                <a16:creationId xmlns:a16="http://schemas.microsoft.com/office/drawing/2014/main" id="{3F2F0D13-2DBF-43D7-A5BC-745B65E69693}"/>
              </a:ext>
            </a:extLst>
          </p:cNvPr>
          <p:cNvSpPr>
            <a:spLocks noGrp="1"/>
          </p:cNvSpPr>
          <p:nvPr>
            <p:ph type="body" sz="quarter" idx="18"/>
          </p:nvPr>
        </p:nvSpPr>
        <p:spPr>
          <a:xfrm>
            <a:off x="4134688" y="3963262"/>
            <a:ext cx="2534400" cy="2916237"/>
          </a:xfrm>
          <a:solidFill>
            <a:srgbClr val="00549E"/>
          </a:solidFill>
        </p:spPr>
        <p:txBody>
          <a:bodyPr lIns="108000" tIns="108000" rIns="108000" bIns="108000"/>
          <a:lstStyle>
            <a:lvl1pPr>
              <a:defRPr>
                <a:solidFill>
                  <a:schemeClr val="bg1"/>
                </a:solidFill>
                <a:latin typeface="Myriad Pro" panose="020B0503030403020204" pitchFamily="34" charset="0"/>
              </a:defRPr>
            </a:lvl1pPr>
          </a:lstStyle>
          <a:p>
            <a:pPr lvl="0"/>
            <a:r>
              <a:rPr lang="sv-SE"/>
              <a:t>Redigera format för bakgrundstext</a:t>
            </a:r>
          </a:p>
        </p:txBody>
      </p:sp>
      <p:sp>
        <p:nvSpPr>
          <p:cNvPr id="21" name="Pil: höger 13">
            <a:extLst>
              <a:ext uri="{FF2B5EF4-FFF2-40B4-BE49-F238E27FC236}">
                <a16:creationId xmlns:a16="http://schemas.microsoft.com/office/drawing/2014/main" id="{5BE6F05B-EA9B-4AA0-9604-4E3DC2836E03}"/>
              </a:ext>
            </a:extLst>
          </p:cNvPr>
          <p:cNvSpPr/>
          <p:nvPr userDrawn="1"/>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Tree>
    <p:extLst>
      <p:ext uri="{BB962C8B-B14F-4D97-AF65-F5344CB8AC3E}">
        <p14:creationId xmlns:p14="http://schemas.microsoft.com/office/powerpoint/2010/main" val="2700103998"/>
      </p:ext>
    </p:extLst>
  </p:cSld>
  <p:clrMapOvr>
    <a:masterClrMapping/>
  </p:clrMapOvr>
  <p:extLst mod="1">
    <p:ext uri="{DCECCB84-F9BA-43D5-87BE-67443E8EF086}">
      <p15:sldGuideLst xmlns:p15="http://schemas.microsoft.com/office/powerpoint/2012/main">
        <p15:guide id="1" orient="horz" pos="149">
          <p15:clr>
            <a:srgbClr val="FBAE40"/>
          </p15:clr>
        </p15:guide>
        <p15:guide id="2" pos="119">
          <p15:clr>
            <a:srgbClr val="FBAE40"/>
          </p15:clr>
        </p15:guide>
        <p15:guide id="3" pos="420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ild helsida">
    <p:spTree>
      <p:nvGrpSpPr>
        <p:cNvPr id="1" name=""/>
        <p:cNvGrpSpPr/>
        <p:nvPr/>
      </p:nvGrpSpPr>
      <p:grpSpPr>
        <a:xfrm>
          <a:off x="0" y="0"/>
          <a:ext cx="0" cy="0"/>
          <a:chOff x="0" y="0"/>
          <a:chExt cx="0" cy="0"/>
        </a:xfrm>
      </p:grpSpPr>
      <p:sp>
        <p:nvSpPr>
          <p:cNvPr id="22" name="Platshållare för bild 9">
            <a:extLst>
              <a:ext uri="{FF2B5EF4-FFF2-40B4-BE49-F238E27FC236}">
                <a16:creationId xmlns:a16="http://schemas.microsoft.com/office/drawing/2014/main" id="{80368E43-9B02-4E22-86E1-1EC67BA9FFC1}"/>
              </a:ext>
            </a:extLst>
          </p:cNvPr>
          <p:cNvSpPr>
            <a:spLocks noGrp="1"/>
          </p:cNvSpPr>
          <p:nvPr>
            <p:ph type="pic" sz="quarter" idx="20"/>
          </p:nvPr>
        </p:nvSpPr>
        <p:spPr>
          <a:xfrm>
            <a:off x="4151302" y="3278691"/>
            <a:ext cx="2517786"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10"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2840548" y="230188"/>
            <a:ext cx="382854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16" name="Platshållare för bild 9">
            <a:extLst>
              <a:ext uri="{FF2B5EF4-FFF2-40B4-BE49-F238E27FC236}">
                <a16:creationId xmlns:a16="http://schemas.microsoft.com/office/drawing/2014/main" id="{32D9574C-B906-401D-B9D7-7C4F4E05458F}"/>
              </a:ext>
            </a:extLst>
          </p:cNvPr>
          <p:cNvSpPr>
            <a:spLocks noGrp="1"/>
          </p:cNvSpPr>
          <p:nvPr>
            <p:ph type="pic" sz="quarter" idx="14"/>
          </p:nvPr>
        </p:nvSpPr>
        <p:spPr>
          <a:xfrm>
            <a:off x="188913" y="3278691"/>
            <a:ext cx="383040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8" name="object 2">
            <a:extLst>
              <a:ext uri="{FF2B5EF4-FFF2-40B4-BE49-F238E27FC236}">
                <a16:creationId xmlns:a16="http://schemas.microsoft.com/office/drawing/2014/main" id="{B9FC4C6A-62A2-465F-977D-FBBA29BEBEBF}"/>
              </a:ext>
            </a:extLst>
          </p:cNvPr>
          <p:cNvSpPr txBox="1"/>
          <p:nvPr/>
        </p:nvSpPr>
        <p:spPr>
          <a:xfrm>
            <a:off x="196943" y="230234"/>
            <a:ext cx="2459357" cy="2916629"/>
          </a:xfrm>
          <a:prstGeom prst="rect">
            <a:avLst/>
          </a:prstGeom>
          <a:solidFill>
            <a:srgbClr val="00549E"/>
          </a:solidFill>
        </p:spPr>
        <p:txBody>
          <a:bodyPr vert="horz" wrap="square" lIns="0" tIns="69850" rIns="0" bIns="0" rtlCol="0">
            <a:spAutoFit/>
          </a:bodyPr>
          <a:lstStyle/>
          <a:p>
            <a:pPr marL="107950" marR="254635">
              <a:lnSpc>
                <a:spcPct val="100000"/>
              </a:lnSpc>
              <a:spcBef>
                <a:spcPts val="550"/>
              </a:spcBef>
            </a:pPr>
            <a:r>
              <a:rPr sz="1200" spc="5" dirty="0">
                <a:solidFill>
                  <a:srgbClr val="FFFFFF"/>
                </a:solidFill>
                <a:latin typeface="Calibri"/>
                <a:cs typeface="Calibri"/>
              </a:rPr>
              <a:t>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a:t>
            </a:r>
            <a:r>
              <a:rPr sz="1200" spc="-190" dirty="0">
                <a:solidFill>
                  <a:srgbClr val="FFFFFF"/>
                </a:solidFill>
                <a:latin typeface="Calibri"/>
                <a:cs typeface="Calibri"/>
              </a:rPr>
              <a:t> </a:t>
            </a:r>
            <a:r>
              <a:rPr sz="1200" spc="5" dirty="0">
                <a:solidFill>
                  <a:srgbClr val="FFFFFF"/>
                </a:solidFill>
                <a:latin typeface="Calibri"/>
                <a:cs typeface="Calibri"/>
              </a:rPr>
              <a:t>Brödtext etc Brödtext etc</a:t>
            </a:r>
            <a:endParaRPr sz="1200" dirty="0">
              <a:latin typeface="Calibri"/>
              <a:cs typeface="Calibri"/>
            </a:endParaRPr>
          </a:p>
          <a:p>
            <a:pPr marL="107950" marR="187325">
              <a:lnSpc>
                <a:spcPct val="100000"/>
              </a:lnSpc>
            </a:pP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  </a:t>
            </a:r>
            <a:r>
              <a:rPr sz="1200" dirty="0">
                <a:solidFill>
                  <a:srgbClr val="FFFFFF"/>
                </a:solidFill>
                <a:latin typeface="Calibri"/>
                <a:cs typeface="Calibri"/>
              </a:rPr>
              <a:t>e</a:t>
            </a:r>
            <a:r>
              <a:rPr sz="1200" spc="-105" dirty="0">
                <a:solidFill>
                  <a:srgbClr val="FFFFFF"/>
                </a:solidFill>
                <a:latin typeface="Calibri"/>
                <a:cs typeface="Calibri"/>
              </a:rPr>
              <a:t> </a:t>
            </a:r>
            <a:r>
              <a:rPr sz="1200" spc="-10" dirty="0">
                <a:solidFill>
                  <a:srgbClr val="FFFFFF"/>
                </a:solidFill>
                <a:latin typeface="Calibri"/>
                <a:cs typeface="Calibri"/>
              </a:rPr>
              <a:t>Brö</a:t>
            </a:r>
            <a:endParaRPr sz="1200" dirty="0">
              <a:latin typeface="Calibri"/>
              <a:cs typeface="Calibri"/>
            </a:endParaRPr>
          </a:p>
          <a:p>
            <a:pPr marL="107950" marR="254635">
              <a:lnSpc>
                <a:spcPct val="100000"/>
              </a:lnSpc>
              <a:spcBef>
                <a:spcPts val="405"/>
              </a:spcBef>
            </a:pP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 </a:t>
            </a:r>
            <a:r>
              <a:rPr sz="1200" spc="5" dirty="0">
                <a:solidFill>
                  <a:srgbClr val="FFFFFF"/>
                </a:solidFill>
                <a:latin typeface="Calibri"/>
                <a:cs typeface="Calibri"/>
              </a:rPr>
              <a:t>Brödtext etc Brödtext etc  Brödtext etc etc etc etc etc etc eetc  etc etc etc etc etc etc etc etc etc etc  etc etc etc Brödtext etc Brödtext etc  Brödtext etc </a:t>
            </a:r>
            <a:r>
              <a:rPr sz="1200" spc="-5" dirty="0">
                <a:solidFill>
                  <a:srgbClr val="FFFFFF"/>
                </a:solidFill>
                <a:latin typeface="Calibri"/>
                <a:cs typeface="Calibri"/>
              </a:rPr>
              <a:t>B </a:t>
            </a: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 etc Brödtext </a:t>
            </a:r>
            <a:r>
              <a:rPr sz="1200" spc="-5" dirty="0">
                <a:solidFill>
                  <a:srgbClr val="FFFFFF"/>
                </a:solidFill>
                <a:latin typeface="Calibri"/>
                <a:cs typeface="Calibri"/>
              </a:rPr>
              <a:t>et </a:t>
            </a:r>
            <a:r>
              <a:rPr sz="1200" spc="5" dirty="0">
                <a:solidFill>
                  <a:srgbClr val="FFFFFF"/>
                </a:solidFill>
                <a:latin typeface="Calibri"/>
                <a:cs typeface="Calibri"/>
              </a:rPr>
              <a:t>etc  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30" dirty="0">
                <a:solidFill>
                  <a:srgbClr val="FFFFFF"/>
                </a:solidFill>
                <a:latin typeface="Calibri"/>
                <a:cs typeface="Calibri"/>
              </a:rPr>
              <a:t>c</a:t>
            </a:r>
            <a:r>
              <a:rPr sz="1200" spc="-30" dirty="0">
                <a:solidFill>
                  <a:srgbClr val="FFFFFF"/>
                </a:solidFill>
                <a:latin typeface="Calibri"/>
                <a:cs typeface="Calibri"/>
              </a:rPr>
              <a:t> </a:t>
            </a: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endParaRPr sz="1200" dirty="0">
              <a:latin typeface="Calibri"/>
              <a:cs typeface="Calibri"/>
            </a:endParaRPr>
          </a:p>
        </p:txBody>
      </p:sp>
      <p:sp>
        <p:nvSpPr>
          <p:cNvPr id="4" name="Platshållare för text 3">
            <a:extLst>
              <a:ext uri="{FF2B5EF4-FFF2-40B4-BE49-F238E27FC236}">
                <a16:creationId xmlns:a16="http://schemas.microsoft.com/office/drawing/2014/main" id="{7DC77896-18D7-45EE-BC9F-CB457306AE6E}"/>
              </a:ext>
            </a:extLst>
          </p:cNvPr>
          <p:cNvSpPr>
            <a:spLocks noGrp="1"/>
          </p:cNvSpPr>
          <p:nvPr>
            <p:ph type="body" sz="quarter" idx="17"/>
          </p:nvPr>
        </p:nvSpPr>
        <p:spPr>
          <a:xfrm>
            <a:off x="188913" y="230188"/>
            <a:ext cx="2532516" cy="2916237"/>
          </a:xfrm>
          <a:solidFill>
            <a:srgbClr val="D3D5D6"/>
          </a:solidFill>
        </p:spPr>
        <p:txBody>
          <a:bodyPr lIns="108000" tIns="108000" rIns="108000" bIns="108000"/>
          <a:lstStyle>
            <a:lvl1pPr>
              <a:defRPr>
                <a:solidFill>
                  <a:schemeClr val="tx1"/>
                </a:solidFill>
                <a:latin typeface="Myriad Pro" panose="020B0503030403020204" pitchFamily="34" charset="0"/>
              </a:defRPr>
            </a:lvl1pPr>
          </a:lstStyle>
          <a:p>
            <a:pPr lvl="0"/>
            <a:r>
              <a:rPr lang="sv-SE"/>
              <a:t>Redigera format för bakgrundstext</a:t>
            </a:r>
          </a:p>
        </p:txBody>
      </p:sp>
      <p:sp>
        <p:nvSpPr>
          <p:cNvPr id="23" name="Platshållare för text 3">
            <a:extLst>
              <a:ext uri="{FF2B5EF4-FFF2-40B4-BE49-F238E27FC236}">
                <a16:creationId xmlns:a16="http://schemas.microsoft.com/office/drawing/2014/main" id="{0A72487A-B67D-4063-90FA-2F6EF7B2094A}"/>
              </a:ext>
            </a:extLst>
          </p:cNvPr>
          <p:cNvSpPr>
            <a:spLocks noGrp="1"/>
          </p:cNvSpPr>
          <p:nvPr>
            <p:ph type="body" sz="quarter" idx="19" hasCustomPrompt="1"/>
          </p:nvPr>
        </p:nvSpPr>
        <p:spPr>
          <a:xfrm>
            <a:off x="188913" y="6304689"/>
            <a:ext cx="6480175" cy="583281"/>
          </a:xfrm>
          <a:solidFill>
            <a:srgbClr val="00549E"/>
          </a:solidFill>
        </p:spPr>
        <p:txBody>
          <a:bodyPr lIns="108000" tIns="108000" rIns="108000" bIns="108000" anchor="ctr">
            <a:noAutofit/>
          </a:bodyPr>
          <a:lstStyle>
            <a:lvl1pPr marL="65088" indent="0">
              <a:defRPr sz="3500" b="1">
                <a:solidFill>
                  <a:schemeClr val="bg1"/>
                </a:solidFill>
                <a:latin typeface="Myriad Pro" panose="020B0503030403020204" pitchFamily="34" charset="0"/>
              </a:defRPr>
            </a:lvl1pPr>
          </a:lstStyle>
          <a:p>
            <a:pPr lvl="0"/>
            <a:r>
              <a:rPr lang="sv-SE" dirty="0"/>
              <a:t>Rubrik</a:t>
            </a:r>
          </a:p>
        </p:txBody>
      </p:sp>
      <p:sp>
        <p:nvSpPr>
          <p:cNvPr id="31" name="Platshållare för text 30">
            <a:extLst>
              <a:ext uri="{FF2B5EF4-FFF2-40B4-BE49-F238E27FC236}">
                <a16:creationId xmlns:a16="http://schemas.microsoft.com/office/drawing/2014/main" id="{FFC37A0C-F3CC-41DA-A861-552CE39F144A}"/>
              </a:ext>
            </a:extLst>
          </p:cNvPr>
          <p:cNvSpPr>
            <a:spLocks noGrp="1"/>
          </p:cNvSpPr>
          <p:nvPr>
            <p:ph type="body" sz="quarter" idx="21"/>
          </p:nvPr>
        </p:nvSpPr>
        <p:spPr>
          <a:xfrm>
            <a:off x="188912" y="7019833"/>
            <a:ext cx="6480175" cy="2109488"/>
          </a:xfrm>
          <a:custGeom>
            <a:avLst/>
            <a:gdLst>
              <a:gd name="connsiteX0" fmla="*/ 0 w 6480175"/>
              <a:gd name="connsiteY0" fmla="*/ 0 h 2109488"/>
              <a:gd name="connsiteX1" fmla="*/ 6480175 w 6480175"/>
              <a:gd name="connsiteY1" fmla="*/ 0 h 2109488"/>
              <a:gd name="connsiteX2" fmla="*/ 6480175 w 6480175"/>
              <a:gd name="connsiteY2" fmla="*/ 2054772 h 2109488"/>
              <a:gd name="connsiteX3" fmla="*/ 6129083 w 6480175"/>
              <a:gd name="connsiteY3" fmla="*/ 2082225 h 2109488"/>
              <a:gd name="connsiteX4" fmla="*/ 5171224 w 6480175"/>
              <a:gd name="connsiteY4" fmla="*/ 2108928 h 2109488"/>
              <a:gd name="connsiteX5" fmla="*/ 3978397 w 6480175"/>
              <a:gd name="connsiteY5" fmla="*/ 2064502 h 2109488"/>
              <a:gd name="connsiteX6" fmla="*/ 1995722 w 6480175"/>
              <a:gd name="connsiteY6" fmla="*/ 1879307 h 2109488"/>
              <a:gd name="connsiteX7" fmla="*/ 36826 w 6480175"/>
              <a:gd name="connsiteY7" fmla="*/ 1918753 h 2109488"/>
              <a:gd name="connsiteX8" fmla="*/ 0 w 6480175"/>
              <a:gd name="connsiteY8" fmla="*/ 1927052 h 2109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80175" h="2109488">
                <a:moveTo>
                  <a:pt x="0" y="0"/>
                </a:moveTo>
                <a:lnTo>
                  <a:pt x="6480175" y="0"/>
                </a:lnTo>
                <a:lnTo>
                  <a:pt x="6480175" y="2054772"/>
                </a:lnTo>
                <a:lnTo>
                  <a:pt x="6129083" y="2082225"/>
                </a:lnTo>
                <a:cubicBezTo>
                  <a:pt x="5782600" y="2101764"/>
                  <a:pt x="5449265" y="2107367"/>
                  <a:pt x="5171224" y="2108928"/>
                </a:cubicBezTo>
                <a:cubicBezTo>
                  <a:pt x="4615142" y="2112050"/>
                  <a:pt x="4507647" y="2102772"/>
                  <a:pt x="3978397" y="2064502"/>
                </a:cubicBezTo>
                <a:cubicBezTo>
                  <a:pt x="3449147" y="2026232"/>
                  <a:pt x="2690274" y="1917776"/>
                  <a:pt x="1995722" y="1879307"/>
                </a:cubicBezTo>
                <a:cubicBezTo>
                  <a:pt x="1431399" y="1848051"/>
                  <a:pt x="490608" y="1833201"/>
                  <a:pt x="36826" y="1918753"/>
                </a:cubicBezTo>
                <a:lnTo>
                  <a:pt x="0" y="1927052"/>
                </a:lnTo>
                <a:close/>
              </a:path>
            </a:pathLst>
          </a:custGeom>
          <a:solidFill>
            <a:schemeClr val="accent4"/>
          </a:solidFill>
        </p:spPr>
        <p:txBody>
          <a:bodyPr vert="horz" wrap="square" lIns="108000" tIns="108000" rIns="108000" bIns="108000" rtlCol="0">
            <a:noAutofit/>
          </a:bodyPr>
          <a:lstStyle>
            <a:lvl1pPr>
              <a:defRPr lang="sv-SE" sz="1800" dirty="0">
                <a:latin typeface="Myriad Pro" panose="020B0503030403020204" pitchFamily="34" charset="0"/>
              </a:defRPr>
            </a:lvl1pPr>
          </a:lstStyle>
          <a:p>
            <a:pPr lvl="0"/>
            <a:r>
              <a:rPr lang="sv-SE"/>
              <a:t>Redigera format för bakgrundstext</a:t>
            </a:r>
          </a:p>
        </p:txBody>
      </p:sp>
      <p:sp>
        <p:nvSpPr>
          <p:cNvPr id="9" name="Platshållare för sidfot 2">
            <a:extLst>
              <a:ext uri="{FF2B5EF4-FFF2-40B4-BE49-F238E27FC236}">
                <a16:creationId xmlns:a16="http://schemas.microsoft.com/office/drawing/2014/main" id="{0694C6B6-94DD-4DAD-8D49-E56FC53F22D5}"/>
              </a:ext>
            </a:extLst>
          </p:cNvPr>
          <p:cNvSpPr>
            <a:spLocks noGrp="1"/>
          </p:cNvSpPr>
          <p:nvPr>
            <p:ph type="ftr" sz="quarter" idx="15"/>
          </p:nvPr>
        </p:nvSpPr>
        <p:spPr>
          <a:xfrm>
            <a:off x="2988129" y="9347541"/>
            <a:ext cx="3680959" cy="220510"/>
          </a:xfrm>
          <a:prstGeom prst="rect">
            <a:avLst/>
          </a:prstGeom>
        </p:spPr>
        <p:txBody>
          <a:bodyPr vert="horz" wrap="square" lIns="0" tIns="0" rIns="0" bIns="0" rtlCol="0">
            <a:spAutoFit/>
          </a:bodyPr>
          <a:lstStyle>
            <a:lvl1pPr algn="r">
              <a:defRPr lang="sv-SE" sz="1400" b="0" spc="85">
                <a:solidFill>
                  <a:schemeClr val="tx1"/>
                </a:solidFill>
                <a:latin typeface="Calibri"/>
                <a:cs typeface="Calibri"/>
              </a:defRPr>
            </a:lvl1pPr>
          </a:lstStyle>
          <a:p>
            <a:pPr marL="12700">
              <a:lnSpc>
                <a:spcPts val="1764"/>
              </a:lnSpc>
            </a:pPr>
            <a:r>
              <a:rPr lang="sv-SE"/>
              <a:t>partille.se/naringslivskvallen</a:t>
            </a:r>
            <a:endParaRPr lang="sv-SE" dirty="0"/>
          </a:p>
        </p:txBody>
      </p:sp>
      <p:sp>
        <p:nvSpPr>
          <p:cNvPr id="11" name="Pil: höger 10">
            <a:extLst>
              <a:ext uri="{FF2B5EF4-FFF2-40B4-BE49-F238E27FC236}">
                <a16:creationId xmlns:a16="http://schemas.microsoft.com/office/drawing/2014/main" id="{664169F6-9750-4AD6-A279-AA7DEBBF734C}"/>
              </a:ext>
            </a:extLst>
          </p:cNvPr>
          <p:cNvSpPr/>
          <p:nvPr/>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
        <p:nvSpPr>
          <p:cNvPr id="12"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2840548" y="230188"/>
            <a:ext cx="382854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13" name="Platshållare för bild 9">
            <a:extLst>
              <a:ext uri="{FF2B5EF4-FFF2-40B4-BE49-F238E27FC236}">
                <a16:creationId xmlns:a16="http://schemas.microsoft.com/office/drawing/2014/main" id="{32D9574C-B906-401D-B9D7-7C4F4E05458F}"/>
              </a:ext>
            </a:extLst>
          </p:cNvPr>
          <p:cNvSpPr>
            <a:spLocks noGrp="1"/>
          </p:cNvSpPr>
          <p:nvPr>
            <p:ph type="pic" sz="quarter" idx="14"/>
          </p:nvPr>
        </p:nvSpPr>
        <p:spPr>
          <a:xfrm>
            <a:off x="188913" y="3278691"/>
            <a:ext cx="3830400" cy="2916000"/>
          </a:xfrm>
        </p:spPr>
        <p:txBody>
          <a:bodyPr>
            <a:normAutofit/>
          </a:bodyPr>
          <a:lstStyle>
            <a:lvl1pPr marL="0" indent="0" algn="ctr">
              <a:buNone/>
              <a:defRPr sz="2000"/>
            </a:lvl1pPr>
          </a:lstStyle>
          <a:p>
            <a:r>
              <a:rPr lang="sv-SE"/>
              <a:t>Klicka på ikonen för att lägga till en bild</a:t>
            </a:r>
            <a:endParaRPr lang="sv-SE" dirty="0"/>
          </a:p>
        </p:txBody>
      </p:sp>
      <p:sp>
        <p:nvSpPr>
          <p:cNvPr id="14" name="object 2">
            <a:extLst>
              <a:ext uri="{FF2B5EF4-FFF2-40B4-BE49-F238E27FC236}">
                <a16:creationId xmlns:a16="http://schemas.microsoft.com/office/drawing/2014/main" id="{B9FC4C6A-62A2-465F-977D-FBBA29BEBEBF}"/>
              </a:ext>
            </a:extLst>
          </p:cNvPr>
          <p:cNvSpPr txBox="1"/>
          <p:nvPr userDrawn="1"/>
        </p:nvSpPr>
        <p:spPr>
          <a:xfrm>
            <a:off x="196943" y="230234"/>
            <a:ext cx="2459357" cy="2916629"/>
          </a:xfrm>
          <a:prstGeom prst="rect">
            <a:avLst/>
          </a:prstGeom>
          <a:solidFill>
            <a:srgbClr val="00549E"/>
          </a:solidFill>
        </p:spPr>
        <p:txBody>
          <a:bodyPr vert="horz" wrap="square" lIns="0" tIns="69850" rIns="0" bIns="0" rtlCol="0">
            <a:spAutoFit/>
          </a:bodyPr>
          <a:lstStyle/>
          <a:p>
            <a:pPr marL="107950" marR="254635">
              <a:lnSpc>
                <a:spcPct val="100000"/>
              </a:lnSpc>
              <a:spcBef>
                <a:spcPts val="550"/>
              </a:spcBef>
            </a:pPr>
            <a:r>
              <a:rPr sz="1200" spc="5" dirty="0">
                <a:solidFill>
                  <a:srgbClr val="FFFFFF"/>
                </a:solidFill>
                <a:latin typeface="Calibri"/>
                <a:cs typeface="Calibri"/>
              </a:rPr>
              <a:t>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a:t>
            </a:r>
            <a:r>
              <a:rPr sz="1200" spc="-190" dirty="0">
                <a:solidFill>
                  <a:srgbClr val="FFFFFF"/>
                </a:solidFill>
                <a:latin typeface="Calibri"/>
                <a:cs typeface="Calibri"/>
              </a:rPr>
              <a:t> </a:t>
            </a:r>
            <a:r>
              <a:rPr sz="1200" spc="5" dirty="0">
                <a:solidFill>
                  <a:srgbClr val="FFFFFF"/>
                </a:solidFill>
                <a:latin typeface="Calibri"/>
                <a:cs typeface="Calibri"/>
              </a:rPr>
              <a:t>Brödtext etc Brödtext etc</a:t>
            </a:r>
            <a:endParaRPr sz="1200" dirty="0">
              <a:latin typeface="Calibri"/>
              <a:cs typeface="Calibri"/>
            </a:endParaRPr>
          </a:p>
          <a:p>
            <a:pPr marL="107950" marR="187325">
              <a:lnSpc>
                <a:spcPct val="100000"/>
              </a:lnSpc>
            </a:pP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  </a:t>
            </a:r>
            <a:r>
              <a:rPr sz="1200" dirty="0">
                <a:solidFill>
                  <a:srgbClr val="FFFFFF"/>
                </a:solidFill>
                <a:latin typeface="Calibri"/>
                <a:cs typeface="Calibri"/>
              </a:rPr>
              <a:t>e</a:t>
            </a:r>
            <a:r>
              <a:rPr sz="1200" spc="-105" dirty="0">
                <a:solidFill>
                  <a:srgbClr val="FFFFFF"/>
                </a:solidFill>
                <a:latin typeface="Calibri"/>
                <a:cs typeface="Calibri"/>
              </a:rPr>
              <a:t> </a:t>
            </a:r>
            <a:r>
              <a:rPr sz="1200" spc="-10" dirty="0">
                <a:solidFill>
                  <a:srgbClr val="FFFFFF"/>
                </a:solidFill>
                <a:latin typeface="Calibri"/>
                <a:cs typeface="Calibri"/>
              </a:rPr>
              <a:t>Brö</a:t>
            </a:r>
            <a:endParaRPr sz="1200" dirty="0">
              <a:latin typeface="Calibri"/>
              <a:cs typeface="Calibri"/>
            </a:endParaRPr>
          </a:p>
          <a:p>
            <a:pPr marL="107950" marR="254635">
              <a:lnSpc>
                <a:spcPct val="100000"/>
              </a:lnSpc>
              <a:spcBef>
                <a:spcPts val="405"/>
              </a:spcBef>
            </a:pP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Brödtext</a:t>
            </a:r>
            <a:r>
              <a:rPr sz="1200" spc="-25" dirty="0">
                <a:solidFill>
                  <a:srgbClr val="FFFFFF"/>
                </a:solidFill>
                <a:latin typeface="Calibri"/>
                <a:cs typeface="Calibri"/>
              </a:rPr>
              <a:t> </a:t>
            </a:r>
            <a:r>
              <a:rPr sz="1200" spc="-5" dirty="0">
                <a:solidFill>
                  <a:srgbClr val="FFFFFF"/>
                </a:solidFill>
                <a:latin typeface="Calibri"/>
                <a:cs typeface="Calibri"/>
              </a:rPr>
              <a:t>et</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a:t>
            </a:r>
            <a:r>
              <a:rPr sz="1200" spc="-25" dirty="0">
                <a:solidFill>
                  <a:srgbClr val="FFFFFF"/>
                </a:solidFill>
                <a:latin typeface="Calibri"/>
                <a:cs typeface="Calibri"/>
              </a:rPr>
              <a:t> </a:t>
            </a:r>
            <a:r>
              <a:rPr sz="1200" spc="5" dirty="0">
                <a:solidFill>
                  <a:srgbClr val="FFFFFF"/>
                </a:solidFill>
                <a:latin typeface="Calibri"/>
                <a:cs typeface="Calibri"/>
              </a:rPr>
              <a:t>etc  etc etc </a:t>
            </a:r>
            <a:r>
              <a:rPr sz="1200" spc="30" dirty="0">
                <a:solidFill>
                  <a:srgbClr val="FFFFFF"/>
                </a:solidFill>
                <a:latin typeface="Calibri"/>
                <a:cs typeface="Calibri"/>
              </a:rPr>
              <a:t>c </a:t>
            </a:r>
            <a:r>
              <a:rPr sz="1200" spc="5" dirty="0">
                <a:solidFill>
                  <a:srgbClr val="FFFFFF"/>
                </a:solidFill>
                <a:latin typeface="Calibri"/>
                <a:cs typeface="Calibri"/>
              </a:rPr>
              <a:t>Brödtext etc Brödtext etc  Brödtext etc etc etc etc etc etc eetc  etc etc etc etc etc etc etc etc etc etc  etc etc etc Brödtext etc Brödtext etc  Brödtext etc </a:t>
            </a:r>
            <a:r>
              <a:rPr sz="1200" spc="-5" dirty="0">
                <a:solidFill>
                  <a:srgbClr val="FFFFFF"/>
                </a:solidFill>
                <a:latin typeface="Calibri"/>
                <a:cs typeface="Calibri"/>
              </a:rPr>
              <a:t>B </a:t>
            </a:r>
            <a:r>
              <a:rPr sz="1200" spc="5" dirty="0">
                <a:solidFill>
                  <a:srgbClr val="FFFFFF"/>
                </a:solidFill>
                <a:latin typeface="Calibri"/>
                <a:cs typeface="Calibri"/>
              </a:rPr>
              <a:t>text etc Brödtext etc  Brödtext etcBrödtext </a:t>
            </a:r>
            <a:r>
              <a:rPr sz="1200" dirty="0">
                <a:solidFill>
                  <a:srgbClr val="FFFFFF"/>
                </a:solidFill>
                <a:latin typeface="Calibri"/>
                <a:cs typeface="Calibri"/>
              </a:rPr>
              <a:t>e </a:t>
            </a:r>
            <a:r>
              <a:rPr sz="1200" spc="5" dirty="0">
                <a:solidFill>
                  <a:srgbClr val="FFFFFF"/>
                </a:solidFill>
                <a:latin typeface="Calibri"/>
                <a:cs typeface="Calibri"/>
              </a:rPr>
              <a:t>etc etc tc  Brödtext etc etc etc Brödtext </a:t>
            </a:r>
            <a:r>
              <a:rPr sz="1200" spc="-5" dirty="0">
                <a:solidFill>
                  <a:srgbClr val="FFFFFF"/>
                </a:solidFill>
                <a:latin typeface="Calibri"/>
                <a:cs typeface="Calibri"/>
              </a:rPr>
              <a:t>et </a:t>
            </a:r>
            <a:r>
              <a:rPr sz="1200" spc="5" dirty="0">
                <a:solidFill>
                  <a:srgbClr val="FFFFFF"/>
                </a:solidFill>
                <a:latin typeface="Calibri"/>
                <a:cs typeface="Calibri"/>
              </a:rPr>
              <a:t>etc  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5" dirty="0">
                <a:solidFill>
                  <a:srgbClr val="FFFFFF"/>
                </a:solidFill>
                <a:latin typeface="Calibri"/>
                <a:cs typeface="Calibri"/>
              </a:rPr>
              <a:t>etc</a:t>
            </a:r>
            <a:r>
              <a:rPr sz="1200" spc="-30" dirty="0">
                <a:solidFill>
                  <a:srgbClr val="FFFFFF"/>
                </a:solidFill>
                <a:latin typeface="Calibri"/>
                <a:cs typeface="Calibri"/>
              </a:rPr>
              <a:t> </a:t>
            </a:r>
            <a:r>
              <a:rPr sz="1200" spc="30" dirty="0">
                <a:solidFill>
                  <a:srgbClr val="FFFFFF"/>
                </a:solidFill>
                <a:latin typeface="Calibri"/>
                <a:cs typeface="Calibri"/>
              </a:rPr>
              <a:t>c</a:t>
            </a:r>
            <a:r>
              <a:rPr sz="1200" spc="-30" dirty="0">
                <a:solidFill>
                  <a:srgbClr val="FFFFFF"/>
                </a:solidFill>
                <a:latin typeface="Calibri"/>
                <a:cs typeface="Calibri"/>
              </a:rPr>
              <a:t> </a:t>
            </a:r>
            <a:r>
              <a:rPr sz="1200" spc="5" dirty="0">
                <a:solidFill>
                  <a:srgbClr val="FFFFFF"/>
                </a:solidFill>
                <a:latin typeface="Calibri"/>
                <a:cs typeface="Calibri"/>
              </a:rPr>
              <a:t>Brödtext</a:t>
            </a:r>
            <a:r>
              <a:rPr sz="1200" spc="-30" dirty="0">
                <a:solidFill>
                  <a:srgbClr val="FFFFFF"/>
                </a:solidFill>
                <a:latin typeface="Calibri"/>
                <a:cs typeface="Calibri"/>
              </a:rPr>
              <a:t> </a:t>
            </a:r>
            <a:r>
              <a:rPr sz="1200" spc="5" dirty="0">
                <a:solidFill>
                  <a:srgbClr val="FFFFFF"/>
                </a:solidFill>
                <a:latin typeface="Calibri"/>
                <a:cs typeface="Calibri"/>
              </a:rPr>
              <a:t>etc</a:t>
            </a:r>
            <a:endParaRPr sz="1200" dirty="0">
              <a:latin typeface="Calibri"/>
              <a:cs typeface="Calibri"/>
            </a:endParaRPr>
          </a:p>
        </p:txBody>
      </p:sp>
      <p:sp>
        <p:nvSpPr>
          <p:cNvPr id="15" name="Platshållare för text 3">
            <a:extLst>
              <a:ext uri="{FF2B5EF4-FFF2-40B4-BE49-F238E27FC236}">
                <a16:creationId xmlns:a16="http://schemas.microsoft.com/office/drawing/2014/main" id="{7DC77896-18D7-45EE-BC9F-CB457306AE6E}"/>
              </a:ext>
            </a:extLst>
          </p:cNvPr>
          <p:cNvSpPr>
            <a:spLocks noGrp="1"/>
          </p:cNvSpPr>
          <p:nvPr>
            <p:ph type="body" sz="quarter" idx="17"/>
          </p:nvPr>
        </p:nvSpPr>
        <p:spPr>
          <a:xfrm>
            <a:off x="188913" y="230188"/>
            <a:ext cx="2532516" cy="2916237"/>
          </a:xfrm>
          <a:solidFill>
            <a:srgbClr val="D3D5D6"/>
          </a:solidFill>
        </p:spPr>
        <p:txBody>
          <a:bodyPr lIns="108000" tIns="108000" rIns="108000" bIns="108000"/>
          <a:lstStyle>
            <a:lvl1pPr>
              <a:defRPr>
                <a:solidFill>
                  <a:schemeClr val="tx1"/>
                </a:solidFill>
                <a:latin typeface="Myriad Pro" panose="020B0503030403020204" pitchFamily="34" charset="0"/>
              </a:defRPr>
            </a:lvl1pPr>
          </a:lstStyle>
          <a:p>
            <a:pPr lvl="0"/>
            <a:r>
              <a:rPr lang="sv-SE"/>
              <a:t>Redigera format för bakgrundstext</a:t>
            </a:r>
          </a:p>
        </p:txBody>
      </p:sp>
      <p:sp>
        <p:nvSpPr>
          <p:cNvPr id="17" name="Pil: höger 10">
            <a:extLst>
              <a:ext uri="{FF2B5EF4-FFF2-40B4-BE49-F238E27FC236}">
                <a16:creationId xmlns:a16="http://schemas.microsoft.com/office/drawing/2014/main" id="{664169F6-9750-4AD6-A279-AA7DEBBF734C}"/>
              </a:ext>
            </a:extLst>
          </p:cNvPr>
          <p:cNvSpPr/>
          <p:nvPr userDrawn="1"/>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Tree>
    <p:extLst>
      <p:ext uri="{BB962C8B-B14F-4D97-AF65-F5344CB8AC3E}">
        <p14:creationId xmlns:p14="http://schemas.microsoft.com/office/powerpoint/2010/main" val="3726257432"/>
      </p:ext>
    </p:extLst>
  </p:cSld>
  <p:clrMapOvr>
    <a:masterClrMapping/>
  </p:clrMapOvr>
  <p:extLst mod="1">
    <p:ext uri="{DCECCB84-F9BA-43D5-87BE-67443E8EF086}">
      <p15:sldGuideLst xmlns:p15="http://schemas.microsoft.com/office/powerpoint/2012/main">
        <p15:guide id="1" orient="horz" pos="149">
          <p15:clr>
            <a:srgbClr val="FBAE40"/>
          </p15:clr>
        </p15:guide>
        <p15:guide id="2" pos="119">
          <p15:clr>
            <a:srgbClr val="FBAE40"/>
          </p15:clr>
        </p15:guide>
        <p15:guide id="3" pos="420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Bild helsida">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188913" y="230188"/>
            <a:ext cx="6480175" cy="4858370"/>
          </a:xfrm>
        </p:spPr>
        <p:txBody>
          <a:bodyPr>
            <a:normAutofit/>
          </a:bodyPr>
          <a:lstStyle>
            <a:lvl1pPr marL="0" indent="0" algn="ctr">
              <a:buNone/>
              <a:defRPr sz="2000"/>
            </a:lvl1pPr>
          </a:lstStyle>
          <a:p>
            <a:r>
              <a:rPr lang="sv-SE"/>
              <a:t>Klicka på ikonen för att lägga till en bild</a:t>
            </a:r>
            <a:endParaRPr lang="sv-SE" dirty="0"/>
          </a:p>
        </p:txBody>
      </p:sp>
      <p:sp>
        <p:nvSpPr>
          <p:cNvPr id="23" name="Platshållare för text 3">
            <a:extLst>
              <a:ext uri="{FF2B5EF4-FFF2-40B4-BE49-F238E27FC236}">
                <a16:creationId xmlns:a16="http://schemas.microsoft.com/office/drawing/2014/main" id="{0A72487A-B67D-4063-90FA-2F6EF7B2094A}"/>
              </a:ext>
            </a:extLst>
          </p:cNvPr>
          <p:cNvSpPr>
            <a:spLocks noGrp="1"/>
          </p:cNvSpPr>
          <p:nvPr>
            <p:ph type="body" sz="quarter" idx="19" hasCustomPrompt="1"/>
          </p:nvPr>
        </p:nvSpPr>
        <p:spPr>
          <a:xfrm>
            <a:off x="188913" y="5220765"/>
            <a:ext cx="6480175" cy="1125708"/>
          </a:xfrm>
          <a:solidFill>
            <a:srgbClr val="00549E"/>
          </a:solidFill>
        </p:spPr>
        <p:txBody>
          <a:bodyPr lIns="108000" tIns="108000" rIns="108000" bIns="108000" anchor="ctr">
            <a:noAutofit/>
          </a:bodyPr>
          <a:lstStyle>
            <a:lvl1pPr marL="65088" indent="0" algn="ctr">
              <a:defRPr sz="6600" b="1">
                <a:solidFill>
                  <a:schemeClr val="bg1"/>
                </a:solidFill>
                <a:latin typeface="Myriad Pro" panose="020B0503030403020204" pitchFamily="34" charset="0"/>
              </a:defRPr>
            </a:lvl1pPr>
          </a:lstStyle>
          <a:p>
            <a:pPr lvl="0"/>
            <a:r>
              <a:rPr lang="sv-SE" dirty="0"/>
              <a:t>Rubrik</a:t>
            </a:r>
          </a:p>
        </p:txBody>
      </p:sp>
      <p:sp>
        <p:nvSpPr>
          <p:cNvPr id="17" name="Platshållare för text 16">
            <a:extLst>
              <a:ext uri="{FF2B5EF4-FFF2-40B4-BE49-F238E27FC236}">
                <a16:creationId xmlns:a16="http://schemas.microsoft.com/office/drawing/2014/main" id="{39263E4A-9B64-4589-B082-8BBA098D5D93}"/>
              </a:ext>
            </a:extLst>
          </p:cNvPr>
          <p:cNvSpPr>
            <a:spLocks noGrp="1"/>
          </p:cNvSpPr>
          <p:nvPr>
            <p:ph type="body" sz="quarter" idx="21"/>
          </p:nvPr>
        </p:nvSpPr>
        <p:spPr>
          <a:xfrm>
            <a:off x="188912" y="6478618"/>
            <a:ext cx="6480175" cy="2650703"/>
          </a:xfrm>
          <a:custGeom>
            <a:avLst/>
            <a:gdLst>
              <a:gd name="connsiteX0" fmla="*/ 0 w 6480175"/>
              <a:gd name="connsiteY0" fmla="*/ 0 h 2650703"/>
              <a:gd name="connsiteX1" fmla="*/ 6480175 w 6480175"/>
              <a:gd name="connsiteY1" fmla="*/ 0 h 2650703"/>
              <a:gd name="connsiteX2" fmla="*/ 6480175 w 6480175"/>
              <a:gd name="connsiteY2" fmla="*/ 2595987 h 2650703"/>
              <a:gd name="connsiteX3" fmla="*/ 6129083 w 6480175"/>
              <a:gd name="connsiteY3" fmla="*/ 2623440 h 2650703"/>
              <a:gd name="connsiteX4" fmla="*/ 5171224 w 6480175"/>
              <a:gd name="connsiteY4" fmla="*/ 2650143 h 2650703"/>
              <a:gd name="connsiteX5" fmla="*/ 3978397 w 6480175"/>
              <a:gd name="connsiteY5" fmla="*/ 2605717 h 2650703"/>
              <a:gd name="connsiteX6" fmla="*/ 1995722 w 6480175"/>
              <a:gd name="connsiteY6" fmla="*/ 2420522 h 2650703"/>
              <a:gd name="connsiteX7" fmla="*/ 36826 w 6480175"/>
              <a:gd name="connsiteY7" fmla="*/ 2459968 h 2650703"/>
              <a:gd name="connsiteX8" fmla="*/ 0 w 6480175"/>
              <a:gd name="connsiteY8" fmla="*/ 2468267 h 2650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80175" h="2650703">
                <a:moveTo>
                  <a:pt x="0" y="0"/>
                </a:moveTo>
                <a:lnTo>
                  <a:pt x="6480175" y="0"/>
                </a:lnTo>
                <a:lnTo>
                  <a:pt x="6480175" y="2595987"/>
                </a:lnTo>
                <a:lnTo>
                  <a:pt x="6129083" y="2623440"/>
                </a:lnTo>
                <a:cubicBezTo>
                  <a:pt x="5782600" y="2642979"/>
                  <a:pt x="5449265" y="2648582"/>
                  <a:pt x="5171224" y="2650143"/>
                </a:cubicBezTo>
                <a:cubicBezTo>
                  <a:pt x="4615142" y="2653265"/>
                  <a:pt x="4507647" y="2643987"/>
                  <a:pt x="3978397" y="2605717"/>
                </a:cubicBezTo>
                <a:cubicBezTo>
                  <a:pt x="3449147" y="2567447"/>
                  <a:pt x="2690274" y="2458991"/>
                  <a:pt x="1995722" y="2420522"/>
                </a:cubicBezTo>
                <a:cubicBezTo>
                  <a:pt x="1431399" y="2389266"/>
                  <a:pt x="490608" y="2374416"/>
                  <a:pt x="36826" y="2459968"/>
                </a:cubicBezTo>
                <a:lnTo>
                  <a:pt x="0" y="2468267"/>
                </a:lnTo>
                <a:close/>
              </a:path>
            </a:pathLst>
          </a:custGeom>
          <a:solidFill>
            <a:schemeClr val="accent4"/>
          </a:solidFill>
        </p:spPr>
        <p:txBody>
          <a:bodyPr wrap="square" lIns="108000" tIns="108000" rIns="108000" bIns="108000">
            <a:noAutofit/>
          </a:bodyPr>
          <a:lstStyle>
            <a:lvl1pPr>
              <a:defRPr sz="1800">
                <a:solidFill>
                  <a:schemeClr val="tx1"/>
                </a:solidFill>
                <a:latin typeface="Myriad Pro" panose="020B0503030403020204" pitchFamily="34" charset="0"/>
              </a:defRPr>
            </a:lvl1pPr>
          </a:lstStyle>
          <a:p>
            <a:pPr lvl="0"/>
            <a:r>
              <a:rPr lang="sv-SE"/>
              <a:t>Redigera format för bakgrundstext</a:t>
            </a:r>
          </a:p>
        </p:txBody>
      </p:sp>
      <p:sp>
        <p:nvSpPr>
          <p:cNvPr id="5" name="Platshållare för sidfot 2">
            <a:extLst>
              <a:ext uri="{FF2B5EF4-FFF2-40B4-BE49-F238E27FC236}">
                <a16:creationId xmlns:a16="http://schemas.microsoft.com/office/drawing/2014/main" id="{E2171A3F-077B-4745-9E71-07A1024F6831}"/>
              </a:ext>
            </a:extLst>
          </p:cNvPr>
          <p:cNvSpPr>
            <a:spLocks noGrp="1"/>
          </p:cNvSpPr>
          <p:nvPr>
            <p:ph type="ftr" sz="quarter" idx="15"/>
          </p:nvPr>
        </p:nvSpPr>
        <p:spPr>
          <a:xfrm>
            <a:off x="2988129" y="9347541"/>
            <a:ext cx="3680959" cy="220510"/>
          </a:xfrm>
          <a:prstGeom prst="rect">
            <a:avLst/>
          </a:prstGeom>
        </p:spPr>
        <p:txBody>
          <a:bodyPr vert="horz" wrap="square" lIns="0" tIns="0" rIns="0" bIns="0" rtlCol="0">
            <a:spAutoFit/>
          </a:bodyPr>
          <a:lstStyle>
            <a:lvl1pPr algn="r">
              <a:defRPr lang="sv-SE" sz="1400" b="0" spc="85">
                <a:solidFill>
                  <a:schemeClr val="tx1"/>
                </a:solidFill>
                <a:latin typeface="Calibri"/>
                <a:cs typeface="Calibri"/>
              </a:defRPr>
            </a:lvl1pPr>
          </a:lstStyle>
          <a:p>
            <a:pPr marL="12700">
              <a:lnSpc>
                <a:spcPts val="1764"/>
              </a:lnSpc>
            </a:pPr>
            <a:r>
              <a:rPr lang="sv-SE"/>
              <a:t>partille.se/naringslivskvallen</a:t>
            </a:r>
            <a:endParaRPr lang="sv-SE" dirty="0"/>
          </a:p>
        </p:txBody>
      </p:sp>
      <p:sp>
        <p:nvSpPr>
          <p:cNvPr id="6" name="Pil: höger 5">
            <a:extLst>
              <a:ext uri="{FF2B5EF4-FFF2-40B4-BE49-F238E27FC236}">
                <a16:creationId xmlns:a16="http://schemas.microsoft.com/office/drawing/2014/main" id="{9FC29668-015D-40DF-9544-68B1B025B9F3}"/>
              </a:ext>
            </a:extLst>
          </p:cNvPr>
          <p:cNvSpPr/>
          <p:nvPr/>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
        <p:nvSpPr>
          <p:cNvPr id="7"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188913" y="230188"/>
            <a:ext cx="6480175" cy="4858370"/>
          </a:xfrm>
        </p:spPr>
        <p:txBody>
          <a:bodyPr>
            <a:normAutofit/>
          </a:bodyPr>
          <a:lstStyle>
            <a:lvl1pPr marL="0" indent="0" algn="ctr">
              <a:buNone/>
              <a:defRPr sz="2000"/>
            </a:lvl1pPr>
          </a:lstStyle>
          <a:p>
            <a:r>
              <a:rPr lang="sv-SE"/>
              <a:t>Klicka på ikonen för att lägga till en bild</a:t>
            </a:r>
            <a:endParaRPr lang="sv-SE" dirty="0"/>
          </a:p>
        </p:txBody>
      </p:sp>
      <p:sp>
        <p:nvSpPr>
          <p:cNvPr id="8" name="Pil: höger 5">
            <a:extLst>
              <a:ext uri="{FF2B5EF4-FFF2-40B4-BE49-F238E27FC236}">
                <a16:creationId xmlns:a16="http://schemas.microsoft.com/office/drawing/2014/main" id="{9FC29668-015D-40DF-9544-68B1B025B9F3}"/>
              </a:ext>
            </a:extLst>
          </p:cNvPr>
          <p:cNvSpPr/>
          <p:nvPr userDrawn="1"/>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Tree>
    <p:extLst>
      <p:ext uri="{BB962C8B-B14F-4D97-AF65-F5344CB8AC3E}">
        <p14:creationId xmlns:p14="http://schemas.microsoft.com/office/powerpoint/2010/main" val="1536338872"/>
      </p:ext>
    </p:extLst>
  </p:cSld>
  <p:clrMapOvr>
    <a:masterClrMapping/>
  </p:clrMapOvr>
  <p:extLst mod="1">
    <p:ext uri="{DCECCB84-F9BA-43D5-87BE-67443E8EF086}">
      <p15:sldGuideLst xmlns:p15="http://schemas.microsoft.com/office/powerpoint/2012/main">
        <p15:guide id="1" orient="horz" pos="149">
          <p15:clr>
            <a:srgbClr val="FBAE40"/>
          </p15:clr>
        </p15:guide>
        <p15:guide id="2" pos="119">
          <p15:clr>
            <a:srgbClr val="FBAE40"/>
          </p15:clr>
        </p15:guide>
        <p15:guide id="3" pos="420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Bild helsida">
    <p:spTree>
      <p:nvGrpSpPr>
        <p:cNvPr id="1" name=""/>
        <p:cNvGrpSpPr/>
        <p:nvPr/>
      </p:nvGrpSpPr>
      <p:grpSpPr>
        <a:xfrm>
          <a:off x="0" y="0"/>
          <a:ext cx="0" cy="0"/>
          <a:chOff x="0" y="0"/>
          <a:chExt cx="0" cy="0"/>
        </a:xfrm>
      </p:grpSpPr>
      <p:sp>
        <p:nvSpPr>
          <p:cNvPr id="31" name="Platshållare för text 30">
            <a:extLst>
              <a:ext uri="{FF2B5EF4-FFF2-40B4-BE49-F238E27FC236}">
                <a16:creationId xmlns:a16="http://schemas.microsoft.com/office/drawing/2014/main" id="{CD50B819-BC19-4AA9-B99A-436ADC29F600}"/>
              </a:ext>
            </a:extLst>
          </p:cNvPr>
          <p:cNvSpPr>
            <a:spLocks noGrp="1"/>
          </p:cNvSpPr>
          <p:nvPr>
            <p:ph type="body" sz="quarter" idx="17"/>
          </p:nvPr>
        </p:nvSpPr>
        <p:spPr>
          <a:xfrm>
            <a:off x="188912" y="6438254"/>
            <a:ext cx="3181887" cy="2578201"/>
          </a:xfrm>
          <a:custGeom>
            <a:avLst/>
            <a:gdLst>
              <a:gd name="connsiteX0" fmla="*/ 0 w 3181887"/>
              <a:gd name="connsiteY0" fmla="*/ 0 h 2578201"/>
              <a:gd name="connsiteX1" fmla="*/ 3181887 w 3181887"/>
              <a:gd name="connsiteY1" fmla="*/ 0 h 2578201"/>
              <a:gd name="connsiteX2" fmla="*/ 3181887 w 3181887"/>
              <a:gd name="connsiteY2" fmla="*/ 2578201 h 2578201"/>
              <a:gd name="connsiteX3" fmla="*/ 3049047 w 3181887"/>
              <a:gd name="connsiteY3" fmla="*/ 2563987 h 2578201"/>
              <a:gd name="connsiteX4" fmla="*/ 1995721 w 3181887"/>
              <a:gd name="connsiteY4" fmla="*/ 2471315 h 2578201"/>
              <a:gd name="connsiteX5" fmla="*/ 36825 w 3181887"/>
              <a:gd name="connsiteY5" fmla="*/ 2510761 h 2578201"/>
              <a:gd name="connsiteX6" fmla="*/ 0 w 3181887"/>
              <a:gd name="connsiteY6" fmla="*/ 2519060 h 257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1887" h="2578201">
                <a:moveTo>
                  <a:pt x="0" y="0"/>
                </a:moveTo>
                <a:lnTo>
                  <a:pt x="3181887" y="0"/>
                </a:lnTo>
                <a:lnTo>
                  <a:pt x="3181887" y="2578201"/>
                </a:lnTo>
                <a:lnTo>
                  <a:pt x="3049047" y="2563987"/>
                </a:lnTo>
                <a:cubicBezTo>
                  <a:pt x="2706353" y="2527281"/>
                  <a:pt x="2342997" y="2490550"/>
                  <a:pt x="1995721" y="2471315"/>
                </a:cubicBezTo>
                <a:cubicBezTo>
                  <a:pt x="1431399" y="2440059"/>
                  <a:pt x="490607" y="2425209"/>
                  <a:pt x="36825" y="2510761"/>
                </a:cubicBezTo>
                <a:lnTo>
                  <a:pt x="0" y="2519060"/>
                </a:lnTo>
                <a:close/>
              </a:path>
            </a:pathLst>
          </a:custGeom>
          <a:solidFill>
            <a:schemeClr val="accent4"/>
          </a:solidFill>
        </p:spPr>
        <p:txBody>
          <a:bodyPr wrap="square" lIns="108000" tIns="108000" rIns="108000" bIns="108000">
            <a:noAutofit/>
          </a:bodyPr>
          <a:lstStyle>
            <a:lvl1pPr>
              <a:defRPr sz="1600" b="0">
                <a:solidFill>
                  <a:schemeClr val="tx1"/>
                </a:solidFill>
                <a:latin typeface="Myriad Pro" panose="020B0503030403020204" pitchFamily="34" charset="0"/>
              </a:defRPr>
            </a:lvl1pPr>
          </a:lstStyle>
          <a:p>
            <a:pPr lvl="0"/>
            <a:r>
              <a:rPr lang="sv-SE"/>
              <a:t>Redigera format för bakgrundstext</a:t>
            </a:r>
          </a:p>
        </p:txBody>
      </p:sp>
      <p:sp>
        <p:nvSpPr>
          <p:cNvPr id="32" name="Platshållare för text 31">
            <a:extLst>
              <a:ext uri="{FF2B5EF4-FFF2-40B4-BE49-F238E27FC236}">
                <a16:creationId xmlns:a16="http://schemas.microsoft.com/office/drawing/2014/main" id="{042BD1E1-2158-40F7-BCA8-755E37B69038}"/>
              </a:ext>
            </a:extLst>
          </p:cNvPr>
          <p:cNvSpPr>
            <a:spLocks noGrp="1"/>
          </p:cNvSpPr>
          <p:nvPr>
            <p:ph type="body" sz="quarter" idx="22"/>
          </p:nvPr>
        </p:nvSpPr>
        <p:spPr>
          <a:xfrm>
            <a:off x="3487201" y="6438253"/>
            <a:ext cx="3181887" cy="2691068"/>
          </a:xfrm>
          <a:custGeom>
            <a:avLst/>
            <a:gdLst>
              <a:gd name="connsiteX0" fmla="*/ 0 w 3181887"/>
              <a:gd name="connsiteY0" fmla="*/ 0 h 2691068"/>
              <a:gd name="connsiteX1" fmla="*/ 3181887 w 3181887"/>
              <a:gd name="connsiteY1" fmla="*/ 0 h 2691068"/>
              <a:gd name="connsiteX2" fmla="*/ 3181887 w 3181887"/>
              <a:gd name="connsiteY2" fmla="*/ 2636352 h 2691068"/>
              <a:gd name="connsiteX3" fmla="*/ 2830794 w 3181887"/>
              <a:gd name="connsiteY3" fmla="*/ 2663805 h 2691068"/>
              <a:gd name="connsiteX4" fmla="*/ 1872935 w 3181887"/>
              <a:gd name="connsiteY4" fmla="*/ 2690508 h 2691068"/>
              <a:gd name="connsiteX5" fmla="*/ 680108 w 3181887"/>
              <a:gd name="connsiteY5" fmla="*/ 2646082 h 2691068"/>
              <a:gd name="connsiteX6" fmla="*/ 244709 w 3181887"/>
              <a:gd name="connsiteY6" fmla="*/ 2606410 h 2691068"/>
              <a:gd name="connsiteX7" fmla="*/ 0 w 3181887"/>
              <a:gd name="connsiteY7" fmla="*/ 2580227 h 269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1887" h="2691068">
                <a:moveTo>
                  <a:pt x="0" y="0"/>
                </a:moveTo>
                <a:lnTo>
                  <a:pt x="3181887" y="0"/>
                </a:lnTo>
                <a:lnTo>
                  <a:pt x="3181887" y="2636352"/>
                </a:lnTo>
                <a:lnTo>
                  <a:pt x="2830794" y="2663805"/>
                </a:lnTo>
                <a:cubicBezTo>
                  <a:pt x="2484311" y="2683344"/>
                  <a:pt x="2150976" y="2688947"/>
                  <a:pt x="1872935" y="2690508"/>
                </a:cubicBezTo>
                <a:cubicBezTo>
                  <a:pt x="1316853" y="2693630"/>
                  <a:pt x="1209358" y="2684352"/>
                  <a:pt x="680108" y="2646082"/>
                </a:cubicBezTo>
                <a:cubicBezTo>
                  <a:pt x="547795" y="2636515"/>
                  <a:pt x="401131" y="2622560"/>
                  <a:pt x="244709" y="2606410"/>
                </a:cubicBezTo>
                <a:lnTo>
                  <a:pt x="0" y="2580227"/>
                </a:lnTo>
                <a:close/>
              </a:path>
            </a:pathLst>
          </a:custGeom>
          <a:solidFill>
            <a:schemeClr val="accent4"/>
          </a:solidFill>
        </p:spPr>
        <p:txBody>
          <a:bodyPr wrap="square" lIns="108000" tIns="108000" rIns="108000" bIns="108000">
            <a:noAutofit/>
          </a:bodyPr>
          <a:lstStyle>
            <a:lvl1pPr>
              <a:defRPr sz="1600" b="0">
                <a:solidFill>
                  <a:schemeClr val="tx1"/>
                </a:solidFill>
                <a:latin typeface="Myriad Pro" panose="020B0503030403020204" pitchFamily="34" charset="0"/>
              </a:defRPr>
            </a:lvl1pPr>
          </a:lstStyle>
          <a:p>
            <a:pPr lvl="0"/>
            <a:r>
              <a:rPr lang="sv-SE"/>
              <a:t>Redigera format för bakgrundstext</a:t>
            </a:r>
          </a:p>
        </p:txBody>
      </p:sp>
      <p:sp>
        <p:nvSpPr>
          <p:cNvPr id="10"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188913" y="1504538"/>
            <a:ext cx="6480175" cy="3877962"/>
          </a:xfrm>
        </p:spPr>
        <p:txBody>
          <a:bodyPr>
            <a:normAutofit/>
          </a:bodyPr>
          <a:lstStyle>
            <a:lvl1pPr marL="0" indent="0" algn="ctr">
              <a:buNone/>
              <a:defRPr sz="2000"/>
            </a:lvl1pPr>
          </a:lstStyle>
          <a:p>
            <a:r>
              <a:rPr lang="sv-SE"/>
              <a:t>Klicka på ikonen för att lägga till en bild</a:t>
            </a:r>
            <a:endParaRPr lang="sv-SE" dirty="0"/>
          </a:p>
        </p:txBody>
      </p:sp>
      <p:sp>
        <p:nvSpPr>
          <p:cNvPr id="23" name="Platshållare för text 3">
            <a:extLst>
              <a:ext uri="{FF2B5EF4-FFF2-40B4-BE49-F238E27FC236}">
                <a16:creationId xmlns:a16="http://schemas.microsoft.com/office/drawing/2014/main" id="{0A72487A-B67D-4063-90FA-2F6EF7B2094A}"/>
              </a:ext>
            </a:extLst>
          </p:cNvPr>
          <p:cNvSpPr>
            <a:spLocks noGrp="1"/>
          </p:cNvSpPr>
          <p:nvPr>
            <p:ph type="body" sz="quarter" idx="19" hasCustomPrompt="1"/>
          </p:nvPr>
        </p:nvSpPr>
        <p:spPr>
          <a:xfrm>
            <a:off x="188913" y="236538"/>
            <a:ext cx="6480175" cy="1125708"/>
          </a:xfrm>
          <a:solidFill>
            <a:srgbClr val="00549E"/>
          </a:solidFill>
        </p:spPr>
        <p:txBody>
          <a:bodyPr lIns="108000" tIns="108000" rIns="108000" bIns="108000" anchor="ctr">
            <a:noAutofit/>
          </a:bodyPr>
          <a:lstStyle>
            <a:lvl1pPr marL="65088" indent="0" algn="ctr">
              <a:defRPr sz="6600" b="1">
                <a:solidFill>
                  <a:schemeClr val="bg1"/>
                </a:solidFill>
                <a:latin typeface="Myriad Pro" panose="020B0503030403020204" pitchFamily="34" charset="0"/>
              </a:defRPr>
            </a:lvl1pPr>
          </a:lstStyle>
          <a:p>
            <a:pPr lvl="0"/>
            <a:r>
              <a:rPr lang="sv-SE" dirty="0"/>
              <a:t>Rubrik</a:t>
            </a:r>
          </a:p>
        </p:txBody>
      </p:sp>
      <p:sp>
        <p:nvSpPr>
          <p:cNvPr id="26" name="Platshållare för text 3">
            <a:extLst>
              <a:ext uri="{FF2B5EF4-FFF2-40B4-BE49-F238E27FC236}">
                <a16:creationId xmlns:a16="http://schemas.microsoft.com/office/drawing/2014/main" id="{7F18B508-2E71-43C8-A4DA-F22C697AB857}"/>
              </a:ext>
            </a:extLst>
          </p:cNvPr>
          <p:cNvSpPr>
            <a:spLocks noGrp="1"/>
          </p:cNvSpPr>
          <p:nvPr>
            <p:ph type="body" sz="quarter" idx="23" hasCustomPrompt="1"/>
          </p:nvPr>
        </p:nvSpPr>
        <p:spPr>
          <a:xfrm>
            <a:off x="188913" y="5524792"/>
            <a:ext cx="6480175" cy="771170"/>
          </a:xfrm>
          <a:noFill/>
        </p:spPr>
        <p:txBody>
          <a:bodyPr lIns="108000" tIns="108000" rIns="108000" bIns="108000" anchor="ctr">
            <a:noAutofit/>
          </a:bodyPr>
          <a:lstStyle>
            <a:lvl1pPr marL="65088" indent="0" algn="l">
              <a:defRPr sz="3600" b="1">
                <a:solidFill>
                  <a:schemeClr val="tx1"/>
                </a:solidFill>
                <a:latin typeface="Myriad Pro" panose="020B0503030403020204" pitchFamily="34" charset="0"/>
              </a:defRPr>
            </a:lvl1pPr>
          </a:lstStyle>
          <a:p>
            <a:pPr lvl="0"/>
            <a:r>
              <a:rPr lang="sv-SE" dirty="0"/>
              <a:t>Rubrik</a:t>
            </a:r>
          </a:p>
        </p:txBody>
      </p:sp>
      <p:sp>
        <p:nvSpPr>
          <p:cNvPr id="7" name="Platshållare för sidfot 2">
            <a:extLst>
              <a:ext uri="{FF2B5EF4-FFF2-40B4-BE49-F238E27FC236}">
                <a16:creationId xmlns:a16="http://schemas.microsoft.com/office/drawing/2014/main" id="{544DE3B6-F4D8-445E-A0B5-C0B4C37A3C7F}"/>
              </a:ext>
            </a:extLst>
          </p:cNvPr>
          <p:cNvSpPr>
            <a:spLocks noGrp="1"/>
          </p:cNvSpPr>
          <p:nvPr>
            <p:ph type="ftr" sz="quarter" idx="15"/>
          </p:nvPr>
        </p:nvSpPr>
        <p:spPr>
          <a:xfrm>
            <a:off x="2988129" y="9347541"/>
            <a:ext cx="3680959" cy="220510"/>
          </a:xfrm>
          <a:prstGeom prst="rect">
            <a:avLst/>
          </a:prstGeom>
        </p:spPr>
        <p:txBody>
          <a:bodyPr vert="horz" wrap="square" lIns="0" tIns="0" rIns="0" bIns="0" rtlCol="0">
            <a:spAutoFit/>
          </a:bodyPr>
          <a:lstStyle>
            <a:lvl1pPr algn="r">
              <a:defRPr lang="sv-SE" sz="1400" b="0" spc="85">
                <a:solidFill>
                  <a:schemeClr val="tx1"/>
                </a:solidFill>
                <a:latin typeface="Calibri"/>
                <a:cs typeface="Calibri"/>
              </a:defRPr>
            </a:lvl1pPr>
          </a:lstStyle>
          <a:p>
            <a:pPr marL="12700">
              <a:lnSpc>
                <a:spcPts val="1764"/>
              </a:lnSpc>
            </a:pPr>
            <a:r>
              <a:rPr lang="sv-SE"/>
              <a:t>partille.se/naringslivskvallen</a:t>
            </a:r>
            <a:endParaRPr lang="sv-SE" dirty="0"/>
          </a:p>
        </p:txBody>
      </p:sp>
      <p:sp>
        <p:nvSpPr>
          <p:cNvPr id="8" name="Pil: höger 7">
            <a:extLst>
              <a:ext uri="{FF2B5EF4-FFF2-40B4-BE49-F238E27FC236}">
                <a16:creationId xmlns:a16="http://schemas.microsoft.com/office/drawing/2014/main" id="{2E303D16-F476-4D7C-B8C2-C359B7B8A2A4}"/>
              </a:ext>
            </a:extLst>
          </p:cNvPr>
          <p:cNvSpPr/>
          <p:nvPr/>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
        <p:nvSpPr>
          <p:cNvPr id="9" name="Platshållare för bild 9">
            <a:extLst>
              <a:ext uri="{FF2B5EF4-FFF2-40B4-BE49-F238E27FC236}">
                <a16:creationId xmlns:a16="http://schemas.microsoft.com/office/drawing/2014/main" id="{C40C20B3-5E74-417B-A3A6-F39E860F2735}"/>
              </a:ext>
            </a:extLst>
          </p:cNvPr>
          <p:cNvSpPr>
            <a:spLocks noGrp="1"/>
          </p:cNvSpPr>
          <p:nvPr>
            <p:ph type="pic" sz="quarter" idx="13"/>
          </p:nvPr>
        </p:nvSpPr>
        <p:spPr>
          <a:xfrm>
            <a:off x="188913" y="1504538"/>
            <a:ext cx="6480175" cy="3877962"/>
          </a:xfrm>
        </p:spPr>
        <p:txBody>
          <a:bodyPr>
            <a:normAutofit/>
          </a:bodyPr>
          <a:lstStyle>
            <a:lvl1pPr marL="0" indent="0" algn="ctr">
              <a:buNone/>
              <a:defRPr sz="2000"/>
            </a:lvl1pPr>
          </a:lstStyle>
          <a:p>
            <a:r>
              <a:rPr lang="sv-SE"/>
              <a:t>Klicka på ikonen för att lägga till en bild</a:t>
            </a:r>
            <a:endParaRPr lang="sv-SE" dirty="0"/>
          </a:p>
        </p:txBody>
      </p:sp>
      <p:sp>
        <p:nvSpPr>
          <p:cNvPr id="11" name="Pil: höger 7">
            <a:extLst>
              <a:ext uri="{FF2B5EF4-FFF2-40B4-BE49-F238E27FC236}">
                <a16:creationId xmlns:a16="http://schemas.microsoft.com/office/drawing/2014/main" id="{2E303D16-F476-4D7C-B8C2-C359B7B8A2A4}"/>
              </a:ext>
            </a:extLst>
          </p:cNvPr>
          <p:cNvSpPr/>
          <p:nvPr userDrawn="1"/>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Tree>
    <p:extLst>
      <p:ext uri="{BB962C8B-B14F-4D97-AF65-F5344CB8AC3E}">
        <p14:creationId xmlns:p14="http://schemas.microsoft.com/office/powerpoint/2010/main" val="217909264"/>
      </p:ext>
    </p:extLst>
  </p:cSld>
  <p:clrMapOvr>
    <a:masterClrMapping/>
  </p:clrMapOvr>
  <p:extLst mod="1">
    <p:ext uri="{DCECCB84-F9BA-43D5-87BE-67443E8EF086}">
      <p15:sldGuideLst xmlns:p15="http://schemas.microsoft.com/office/powerpoint/2012/main">
        <p15:guide id="1" orient="horz" pos="149">
          <p15:clr>
            <a:srgbClr val="FBAE40"/>
          </p15:clr>
        </p15:guide>
        <p15:guide id="2" pos="119">
          <p15:clr>
            <a:srgbClr val="FBAE40"/>
          </p15:clr>
        </p15:guide>
        <p15:guide id="3" pos="420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Bild helsida">
    <p:spTree>
      <p:nvGrpSpPr>
        <p:cNvPr id="1" name=""/>
        <p:cNvGrpSpPr/>
        <p:nvPr/>
      </p:nvGrpSpPr>
      <p:grpSpPr>
        <a:xfrm>
          <a:off x="0" y="0"/>
          <a:ext cx="0" cy="0"/>
          <a:chOff x="0" y="0"/>
          <a:chExt cx="0" cy="0"/>
        </a:xfrm>
      </p:grpSpPr>
      <p:sp>
        <p:nvSpPr>
          <p:cNvPr id="18" name="Platshållare för bild 17">
            <a:extLst>
              <a:ext uri="{FF2B5EF4-FFF2-40B4-BE49-F238E27FC236}">
                <a16:creationId xmlns:a16="http://schemas.microsoft.com/office/drawing/2014/main" id="{1476B874-0DD1-43DA-8DA1-FFA41F2C4130}"/>
              </a:ext>
            </a:extLst>
          </p:cNvPr>
          <p:cNvSpPr>
            <a:spLocks noGrp="1"/>
          </p:cNvSpPr>
          <p:nvPr>
            <p:ph type="pic" sz="quarter" idx="13"/>
          </p:nvPr>
        </p:nvSpPr>
        <p:spPr>
          <a:xfrm>
            <a:off x="188913" y="236538"/>
            <a:ext cx="6480175" cy="8892645"/>
          </a:xfrm>
          <a:custGeom>
            <a:avLst/>
            <a:gdLst>
              <a:gd name="connsiteX0" fmla="*/ 0 w 6480175"/>
              <a:gd name="connsiteY0" fmla="*/ 0 h 8892645"/>
              <a:gd name="connsiteX1" fmla="*/ 6480175 w 6480175"/>
              <a:gd name="connsiteY1" fmla="*/ 0 h 8892645"/>
              <a:gd name="connsiteX2" fmla="*/ 6480175 w 6480175"/>
              <a:gd name="connsiteY2" fmla="*/ 8852700 h 8892645"/>
              <a:gd name="connsiteX3" fmla="*/ 6317994 w 6480175"/>
              <a:gd name="connsiteY3" fmla="*/ 8865382 h 8892645"/>
              <a:gd name="connsiteX4" fmla="*/ 5360135 w 6480175"/>
              <a:gd name="connsiteY4" fmla="*/ 8892085 h 8892645"/>
              <a:gd name="connsiteX5" fmla="*/ 4167308 w 6480175"/>
              <a:gd name="connsiteY5" fmla="*/ 8847659 h 8892645"/>
              <a:gd name="connsiteX6" fmla="*/ 2184634 w 6480175"/>
              <a:gd name="connsiteY6" fmla="*/ 8662464 h 8892645"/>
              <a:gd name="connsiteX7" fmla="*/ 54025 w 6480175"/>
              <a:gd name="connsiteY7" fmla="*/ 8748830 h 8892645"/>
              <a:gd name="connsiteX8" fmla="*/ 36887 w 6480175"/>
              <a:gd name="connsiteY8" fmla="*/ 8758150 h 8892645"/>
              <a:gd name="connsiteX9" fmla="*/ 0 w 6480175"/>
              <a:gd name="connsiteY9" fmla="*/ 8766240 h 889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80175" h="8892645">
                <a:moveTo>
                  <a:pt x="0" y="0"/>
                </a:moveTo>
                <a:lnTo>
                  <a:pt x="6480175" y="0"/>
                </a:lnTo>
                <a:lnTo>
                  <a:pt x="6480175" y="8852700"/>
                </a:lnTo>
                <a:lnTo>
                  <a:pt x="6317994" y="8865382"/>
                </a:lnTo>
                <a:cubicBezTo>
                  <a:pt x="5971511" y="8884921"/>
                  <a:pt x="5638176" y="8890524"/>
                  <a:pt x="5360135" y="8892085"/>
                </a:cubicBezTo>
                <a:cubicBezTo>
                  <a:pt x="4804053" y="8895207"/>
                  <a:pt x="4696558" y="8885929"/>
                  <a:pt x="4167308" y="8847659"/>
                </a:cubicBezTo>
                <a:cubicBezTo>
                  <a:pt x="3638058" y="8809389"/>
                  <a:pt x="2879185" y="8700933"/>
                  <a:pt x="2184634" y="8662464"/>
                </a:cubicBezTo>
                <a:cubicBezTo>
                  <a:pt x="1533492" y="8626399"/>
                  <a:pt x="381134" y="8612177"/>
                  <a:pt x="54025" y="8748830"/>
                </a:cubicBezTo>
                <a:lnTo>
                  <a:pt x="36887" y="8758150"/>
                </a:lnTo>
                <a:lnTo>
                  <a:pt x="0" y="8766240"/>
                </a:lnTo>
                <a:close/>
              </a:path>
            </a:pathLst>
          </a:custGeom>
        </p:spPr>
        <p:txBody>
          <a:bodyPr wrap="square">
            <a:noAutofit/>
          </a:bodyPr>
          <a:lstStyle>
            <a:lvl1pPr marL="0" indent="0" algn="ctr">
              <a:buNone/>
              <a:defRPr sz="2000"/>
            </a:lvl1pPr>
          </a:lstStyle>
          <a:p>
            <a:r>
              <a:rPr lang="sv-SE"/>
              <a:t>Klicka på ikonen för att lägga till en bild</a:t>
            </a:r>
            <a:endParaRPr lang="sv-SE" dirty="0"/>
          </a:p>
        </p:txBody>
      </p:sp>
      <p:sp>
        <p:nvSpPr>
          <p:cNvPr id="3" name="Platshållare för sidfot 2">
            <a:extLst>
              <a:ext uri="{FF2B5EF4-FFF2-40B4-BE49-F238E27FC236}">
                <a16:creationId xmlns:a16="http://schemas.microsoft.com/office/drawing/2014/main" id="{D1299C14-7FC5-48E1-A38F-588AFDFB786A}"/>
              </a:ext>
            </a:extLst>
          </p:cNvPr>
          <p:cNvSpPr>
            <a:spLocks noGrp="1"/>
          </p:cNvSpPr>
          <p:nvPr>
            <p:ph type="ftr" sz="quarter" idx="15"/>
          </p:nvPr>
        </p:nvSpPr>
        <p:spPr>
          <a:xfrm>
            <a:off x="2988129" y="9347541"/>
            <a:ext cx="3680959" cy="220510"/>
          </a:xfrm>
          <a:prstGeom prst="rect">
            <a:avLst/>
          </a:prstGeom>
        </p:spPr>
        <p:txBody>
          <a:bodyPr vert="horz" wrap="square" lIns="0" tIns="0" rIns="0" bIns="0" rtlCol="0">
            <a:spAutoFit/>
          </a:bodyPr>
          <a:lstStyle>
            <a:lvl1pPr algn="r">
              <a:defRPr lang="sv-SE" sz="1400" b="0" spc="85">
                <a:solidFill>
                  <a:schemeClr val="tx1"/>
                </a:solidFill>
                <a:latin typeface="Calibri"/>
                <a:cs typeface="Calibri"/>
              </a:defRPr>
            </a:lvl1pPr>
          </a:lstStyle>
          <a:p>
            <a:pPr marL="12700">
              <a:lnSpc>
                <a:spcPts val="1764"/>
              </a:lnSpc>
            </a:pPr>
            <a:r>
              <a:rPr lang="sv-SE" dirty="0"/>
              <a:t>partille.se/</a:t>
            </a:r>
            <a:r>
              <a:rPr lang="sv-SE" dirty="0" err="1"/>
              <a:t>naringslivskvallen</a:t>
            </a:r>
            <a:endParaRPr lang="sv-SE" dirty="0"/>
          </a:p>
        </p:txBody>
      </p:sp>
      <p:sp>
        <p:nvSpPr>
          <p:cNvPr id="5" name="Pil: höger 4">
            <a:extLst>
              <a:ext uri="{FF2B5EF4-FFF2-40B4-BE49-F238E27FC236}">
                <a16:creationId xmlns:a16="http://schemas.microsoft.com/office/drawing/2014/main" id="{776A5B44-ECC8-4F56-8FE7-36BA5E2C0EDA}"/>
              </a:ext>
            </a:extLst>
          </p:cNvPr>
          <p:cNvSpPr/>
          <p:nvPr userDrawn="1"/>
        </p:nvSpPr>
        <p:spPr>
          <a:xfrm flipH="1">
            <a:off x="7015843" y="9129183"/>
            <a:ext cx="1442357" cy="669472"/>
          </a:xfrm>
          <a:prstGeom prst="rightArrow">
            <a:avLst>
              <a:gd name="adj1" fmla="val 100000"/>
              <a:gd name="adj2"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Ändras via Infoga och sidhuvud/sidfot</a:t>
            </a:r>
          </a:p>
        </p:txBody>
      </p:sp>
    </p:spTree>
    <p:extLst>
      <p:ext uri="{BB962C8B-B14F-4D97-AF65-F5344CB8AC3E}">
        <p14:creationId xmlns:p14="http://schemas.microsoft.com/office/powerpoint/2010/main" val="3191270253"/>
      </p:ext>
    </p:extLst>
  </p:cSld>
  <p:clrMapOvr>
    <a:masterClrMapping/>
  </p:clrMapOvr>
  <p:extLst mod="1">
    <p:ext uri="{DCECCB84-F9BA-43D5-87BE-67443E8EF086}">
      <p15:sldGuideLst xmlns:p15="http://schemas.microsoft.com/office/powerpoint/2012/main">
        <p15:guide id="1" orient="horz" pos="149">
          <p15:clr>
            <a:srgbClr val="FBAE40"/>
          </p15:clr>
        </p15:guide>
        <p15:guide id="2" pos="119">
          <p15:clr>
            <a:srgbClr val="FBAE40"/>
          </p15:clr>
        </p15:guide>
        <p15:guide id="3" pos="420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5895DDD-03B6-4623-9251-595191AB3161}"/>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a:extLst>
              <a:ext uri="{FF2B5EF4-FFF2-40B4-BE49-F238E27FC236}">
                <a16:creationId xmlns:a16="http://schemas.microsoft.com/office/drawing/2014/main" id="{1C81ACC1-0864-41A0-BC81-332A9D0BEA19}"/>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66DD6E0B-43E5-49E4-8D50-95A93CC69224}"/>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endParaRPr lang="sv-SE"/>
          </a:p>
        </p:txBody>
      </p:sp>
      <p:sp>
        <p:nvSpPr>
          <p:cNvPr id="7" name="object 3">
            <a:extLst>
              <a:ext uri="{FF2B5EF4-FFF2-40B4-BE49-F238E27FC236}">
                <a16:creationId xmlns:a16="http://schemas.microsoft.com/office/drawing/2014/main" id="{40FCE003-82A2-48A3-8430-D4EBB3A3E36E}"/>
              </a:ext>
            </a:extLst>
          </p:cNvPr>
          <p:cNvSpPr/>
          <p:nvPr/>
        </p:nvSpPr>
        <p:spPr>
          <a:xfrm>
            <a:off x="1" y="8932441"/>
            <a:ext cx="6858000" cy="973560"/>
          </a:xfrm>
          <a:prstGeom prst="rect">
            <a:avLst/>
          </a:prstGeom>
          <a:blipFill>
            <a:blip r:embed="rId8" cstate="print"/>
            <a:stretch>
              <a:fillRect r="-5298"/>
            </a:stretch>
          </a:blipFill>
        </p:spPr>
        <p:txBody>
          <a:bodyPr wrap="square" lIns="0" tIns="0" rIns="0" bIns="0" rtlCol="0"/>
          <a:lstStyle/>
          <a:p>
            <a:endParaRPr sz="1400"/>
          </a:p>
        </p:txBody>
      </p:sp>
      <p:sp>
        <p:nvSpPr>
          <p:cNvPr id="6" name="object 3">
            <a:extLst>
              <a:ext uri="{FF2B5EF4-FFF2-40B4-BE49-F238E27FC236}">
                <a16:creationId xmlns:a16="http://schemas.microsoft.com/office/drawing/2014/main" id="{40FCE003-82A2-48A3-8430-D4EBB3A3E36E}"/>
              </a:ext>
            </a:extLst>
          </p:cNvPr>
          <p:cNvSpPr/>
          <p:nvPr userDrawn="1"/>
        </p:nvSpPr>
        <p:spPr>
          <a:xfrm>
            <a:off x="1" y="8932441"/>
            <a:ext cx="6858000" cy="973560"/>
          </a:xfrm>
          <a:prstGeom prst="rect">
            <a:avLst/>
          </a:prstGeom>
          <a:blipFill>
            <a:blip r:embed="rId8" cstate="print"/>
            <a:stretch>
              <a:fillRect r="-5298"/>
            </a:stretch>
          </a:blipFill>
        </p:spPr>
        <p:txBody>
          <a:bodyPr wrap="square" lIns="0" tIns="0" rIns="0" bIns="0" rtlCol="0"/>
          <a:lstStyle/>
          <a:p>
            <a:endParaRPr sz="1400"/>
          </a:p>
        </p:txBody>
      </p:sp>
    </p:spTree>
    <p:extLst>
      <p:ext uri="{BB962C8B-B14F-4D97-AF65-F5344CB8AC3E}">
        <p14:creationId xmlns:p14="http://schemas.microsoft.com/office/powerpoint/2010/main" val="2792164736"/>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52" r:id="rId6"/>
  </p:sldLayoutIdLst>
  <p:hf sldNum="0" hdr="0" dt="0"/>
  <p:txStyles>
    <p:titleStyle>
      <a:lvl1pPr algn="l" defTabSz="1320759" rtl="0" eaLnBrk="1" latinLnBrk="0" hangingPunct="1">
        <a:lnSpc>
          <a:spcPct val="90000"/>
        </a:lnSpc>
        <a:spcBef>
          <a:spcPct val="0"/>
        </a:spcBef>
        <a:buNone/>
        <a:defRPr sz="6355" kern="1200">
          <a:solidFill>
            <a:schemeClr val="tx1"/>
          </a:solidFill>
          <a:latin typeface="+mj-lt"/>
          <a:ea typeface="+mj-ea"/>
          <a:cs typeface="+mj-cs"/>
        </a:defRPr>
      </a:lvl1pPr>
    </p:titleStyle>
    <p:bodyStyle>
      <a:lvl1pPr marL="0" indent="0" algn="l" defTabSz="1320759" rtl="0" eaLnBrk="1" latinLnBrk="0" hangingPunct="1">
        <a:lnSpc>
          <a:spcPct val="90000"/>
        </a:lnSpc>
        <a:spcBef>
          <a:spcPts val="1444"/>
        </a:spcBef>
        <a:buFont typeface="Arial" panose="020B0604020202020204" pitchFamily="34" charset="0"/>
        <a:buNone/>
        <a:defRPr sz="1200" kern="1200">
          <a:solidFill>
            <a:schemeClr val="tx1"/>
          </a:solidFill>
          <a:latin typeface="+mn-lt"/>
          <a:ea typeface="+mn-ea"/>
          <a:cs typeface="+mn-cs"/>
        </a:defRPr>
      </a:lvl1pPr>
      <a:lvl2pPr marL="271463" indent="-271463" algn="l" defTabSz="1320759" rtl="0" eaLnBrk="1" latinLnBrk="0" hangingPunct="1">
        <a:lnSpc>
          <a:spcPct val="90000"/>
        </a:lnSpc>
        <a:spcBef>
          <a:spcPts val="722"/>
        </a:spcBef>
        <a:buFont typeface="Arial" panose="020B0604020202020204" pitchFamily="34" charset="0"/>
        <a:buChar char="•"/>
        <a:defRPr sz="1200" kern="1200">
          <a:solidFill>
            <a:schemeClr val="tx1"/>
          </a:solidFill>
          <a:latin typeface="+mn-lt"/>
          <a:ea typeface="+mn-ea"/>
          <a:cs typeface="+mn-cs"/>
        </a:defRPr>
      </a:lvl2pPr>
      <a:lvl3pPr marL="533400" indent="-261938" algn="l" defTabSz="1320759" rtl="0" eaLnBrk="1" latinLnBrk="0" hangingPunct="1">
        <a:lnSpc>
          <a:spcPct val="90000"/>
        </a:lnSpc>
        <a:spcBef>
          <a:spcPts val="722"/>
        </a:spcBef>
        <a:buFont typeface="Arial" panose="020B0604020202020204" pitchFamily="34" charset="0"/>
        <a:buChar char="•"/>
        <a:tabLst>
          <a:tab pos="533400" algn="l"/>
        </a:tabLst>
        <a:defRPr sz="1200" kern="1200">
          <a:solidFill>
            <a:schemeClr val="tx1"/>
          </a:solidFill>
          <a:latin typeface="+mn-lt"/>
          <a:ea typeface="+mn-ea"/>
          <a:cs typeface="+mn-cs"/>
        </a:defRPr>
      </a:lvl3pPr>
      <a:lvl4pPr marL="1981139" indent="0" algn="l" defTabSz="1320759" rtl="0" eaLnBrk="1" latinLnBrk="0" hangingPunct="1">
        <a:lnSpc>
          <a:spcPct val="90000"/>
        </a:lnSpc>
        <a:spcBef>
          <a:spcPts val="722"/>
        </a:spcBef>
        <a:buFont typeface="Arial" panose="020B0604020202020204" pitchFamily="34" charset="0"/>
        <a:buNone/>
        <a:defRPr sz="1200" kern="1200">
          <a:solidFill>
            <a:schemeClr val="tx1"/>
          </a:solidFill>
          <a:latin typeface="+mn-lt"/>
          <a:ea typeface="+mn-ea"/>
          <a:cs typeface="+mn-cs"/>
        </a:defRPr>
      </a:lvl4pPr>
      <a:lvl5pPr marL="2641519" indent="0" algn="l" defTabSz="1320759" rtl="0" eaLnBrk="1" latinLnBrk="0" hangingPunct="1">
        <a:lnSpc>
          <a:spcPct val="90000"/>
        </a:lnSpc>
        <a:spcBef>
          <a:spcPts val="722"/>
        </a:spcBef>
        <a:buFont typeface="Arial" panose="020B0604020202020204" pitchFamily="34" charset="0"/>
        <a:buNone/>
        <a:defRPr sz="12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nio.com/sv/vaxter/blommor/nackros-lotus/lila-lotus-exotiska-blomma-lov-nackros-natur-sommar-tradgard-vattenlevande-ort" TargetMode="External"/><Relationship Id="rId2" Type="http://schemas.openxmlformats.org/officeDocument/2006/relationships/image" Target="../media/image2.jpg"/><Relationship Id="rId1" Type="http://schemas.openxmlformats.org/officeDocument/2006/relationships/slideLayout" Target="../slideLayouts/slideLayout4.xml"/><Relationship Id="rId4" Type="http://schemas.openxmlformats.org/officeDocument/2006/relationships/hyperlink" Target="mailto:katarina.harstrom@partille.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latshållare för bild 9">
            <a:extLst>
              <a:ext uri="{FF2B5EF4-FFF2-40B4-BE49-F238E27FC236}">
                <a16:creationId xmlns:a16="http://schemas.microsoft.com/office/drawing/2014/main" id="{6305A48F-B603-4F5C-A4D5-EABE60F1AA1C}"/>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5756" r="5756"/>
          <a:stretch>
            <a:fillRect/>
          </a:stretch>
        </p:blipFill>
        <p:spPr/>
      </p:pic>
      <p:sp>
        <p:nvSpPr>
          <p:cNvPr id="3" name="Platshållare för text 2">
            <a:extLst>
              <a:ext uri="{FF2B5EF4-FFF2-40B4-BE49-F238E27FC236}">
                <a16:creationId xmlns:a16="http://schemas.microsoft.com/office/drawing/2014/main" id="{B61B513F-54F3-4C77-92A3-716D819BB516}"/>
              </a:ext>
            </a:extLst>
          </p:cNvPr>
          <p:cNvSpPr>
            <a:spLocks noGrp="1"/>
          </p:cNvSpPr>
          <p:nvPr>
            <p:ph type="body" sz="quarter" idx="19"/>
          </p:nvPr>
        </p:nvSpPr>
        <p:spPr/>
        <p:txBody>
          <a:bodyPr/>
          <a:lstStyle/>
          <a:p>
            <a:r>
              <a:rPr lang="sv-SE" sz="3200" dirty="0"/>
              <a:t>Att vara anhörig till en person med psykisk ohälsa </a:t>
            </a:r>
          </a:p>
        </p:txBody>
      </p:sp>
      <p:sp>
        <p:nvSpPr>
          <p:cNvPr id="4" name="Platshållare för text 3">
            <a:extLst>
              <a:ext uri="{FF2B5EF4-FFF2-40B4-BE49-F238E27FC236}">
                <a16:creationId xmlns:a16="http://schemas.microsoft.com/office/drawing/2014/main" id="{A7F5E9FB-46A4-48F6-A144-5E42E68FEEEB}"/>
              </a:ext>
            </a:extLst>
          </p:cNvPr>
          <p:cNvSpPr>
            <a:spLocks noGrp="1"/>
          </p:cNvSpPr>
          <p:nvPr>
            <p:ph type="body" sz="quarter" idx="21"/>
          </p:nvPr>
        </p:nvSpPr>
        <p:spPr>
          <a:xfrm>
            <a:off x="188912" y="6478617"/>
            <a:ext cx="6480175" cy="2868923"/>
          </a:xfrm>
        </p:spPr>
        <p:txBody>
          <a:bodyPr/>
          <a:lstStyle/>
          <a:p>
            <a:r>
              <a:rPr lang="sv-SE" dirty="0"/>
              <a:t>Vad behöver man som anhörig när man har en närstående med psykisk sjukdom? Kom och lyssna till Karin Davidsson och Gustav Jagner från Bräcke diakoni och Projekt </a:t>
            </a:r>
            <a:r>
              <a:rPr lang="sv-SE" dirty="0" err="1"/>
              <a:t>Trialog</a:t>
            </a:r>
            <a:r>
              <a:rPr lang="sv-SE" dirty="0"/>
              <a:t>.</a:t>
            </a:r>
          </a:p>
          <a:p>
            <a:r>
              <a:rPr lang="sv-SE" dirty="0"/>
              <a:t>Onsdag 4 december Klockan: 17–18.30</a:t>
            </a:r>
          </a:p>
          <a:p>
            <a:r>
              <a:rPr lang="sv-SE" dirty="0"/>
              <a:t>Lokal: Seniorträffen </a:t>
            </a:r>
            <a:r>
              <a:rPr lang="sv-SE" dirty="0" err="1"/>
              <a:t>Furulund</a:t>
            </a:r>
            <a:r>
              <a:rPr lang="sv-SE" dirty="0"/>
              <a:t>, Tingsvägen 2</a:t>
            </a:r>
          </a:p>
          <a:p>
            <a:r>
              <a:rPr lang="sv-SE" dirty="0"/>
              <a:t>Anmälan senast 2 december till anhörigkonsulenten,</a:t>
            </a:r>
          </a:p>
          <a:p>
            <a:r>
              <a:rPr lang="sv-SE" sz="1400" dirty="0"/>
              <a:t>031-392 2083 eller </a:t>
            </a:r>
            <a:r>
              <a:rPr lang="sv-SE" sz="1400" dirty="0">
                <a:hlinkClick r:id="rId4">
                  <a:extLst>
                    <a:ext uri="{A12FA001-AC4F-418D-AE19-62706E023703}">
                      <ahyp:hlinkClr xmlns:ahyp="http://schemas.microsoft.com/office/drawing/2018/hyperlinkcolor" val="tx"/>
                    </a:ext>
                  </a:extLst>
                </a:hlinkClick>
              </a:rPr>
              <a:t>katarina.harstrom@partille.se</a:t>
            </a:r>
            <a:r>
              <a:rPr lang="sv-SE" sz="1400" dirty="0"/>
              <a:t>	       VÄLKOMMEN!</a:t>
            </a:r>
          </a:p>
          <a:p>
            <a:endParaRPr lang="sv-SE" sz="1400" dirty="0"/>
          </a:p>
        </p:txBody>
      </p:sp>
      <p:sp>
        <p:nvSpPr>
          <p:cNvPr id="5" name="Platshållare för sidfot 4">
            <a:extLst>
              <a:ext uri="{FF2B5EF4-FFF2-40B4-BE49-F238E27FC236}">
                <a16:creationId xmlns:a16="http://schemas.microsoft.com/office/drawing/2014/main" id="{904311FE-DD2D-49CA-A081-671672A5ADE9}"/>
              </a:ext>
            </a:extLst>
          </p:cNvPr>
          <p:cNvSpPr>
            <a:spLocks noGrp="1"/>
          </p:cNvSpPr>
          <p:nvPr>
            <p:ph type="ftr" sz="quarter" idx="15"/>
          </p:nvPr>
        </p:nvSpPr>
        <p:spPr/>
        <p:txBody>
          <a:bodyPr/>
          <a:lstStyle/>
          <a:p>
            <a:pPr marL="12700">
              <a:lnSpc>
                <a:spcPts val="1764"/>
              </a:lnSpc>
            </a:pPr>
            <a:r>
              <a:rPr lang="sv-SE" dirty="0"/>
              <a:t>partille.se/</a:t>
            </a:r>
            <a:r>
              <a:rPr lang="sv-SE" dirty="0" err="1"/>
              <a:t>anhorigstod</a:t>
            </a:r>
            <a:endParaRPr lang="sv-SE" dirty="0"/>
          </a:p>
        </p:txBody>
      </p:sp>
      <p:sp>
        <p:nvSpPr>
          <p:cNvPr id="7" name="Platshållare för bild 6">
            <a:extLst>
              <a:ext uri="{FF2B5EF4-FFF2-40B4-BE49-F238E27FC236}">
                <a16:creationId xmlns:a16="http://schemas.microsoft.com/office/drawing/2014/main" id="{53FA97CF-5D83-4F68-A463-A66561C60F2F}"/>
              </a:ext>
            </a:extLst>
          </p:cNvPr>
          <p:cNvSpPr>
            <a:spLocks noGrp="1"/>
          </p:cNvSpPr>
          <p:nvPr>
            <p:ph type="pic" sz="quarter" idx="13"/>
          </p:nvPr>
        </p:nvSpPr>
        <p:spPr/>
      </p:sp>
    </p:spTree>
    <p:extLst>
      <p:ext uri="{BB962C8B-B14F-4D97-AF65-F5344CB8AC3E}">
        <p14:creationId xmlns:p14="http://schemas.microsoft.com/office/powerpoint/2010/main" val="2738733657"/>
      </p:ext>
    </p:extLst>
  </p:cSld>
  <p:clrMapOvr>
    <a:masterClrMapping/>
  </p:clrMapOvr>
</p:sld>
</file>

<file path=ppt/theme/theme1.xml><?xml version="1.0" encoding="utf-8"?>
<a:theme xmlns:a="http://schemas.openxmlformats.org/drawingml/2006/main" name="Tema1">
  <a:themeElements>
    <a:clrScheme name="Anpassat 2">
      <a:dk1>
        <a:sysClr val="windowText" lastClr="000000"/>
      </a:dk1>
      <a:lt1>
        <a:sysClr val="window" lastClr="FFFFFF"/>
      </a:lt1>
      <a:dk2>
        <a:srgbClr val="FFE735"/>
      </a:dk2>
      <a:lt2>
        <a:srgbClr val="D9017A"/>
      </a:lt2>
      <a:accent1>
        <a:srgbClr val="00549E"/>
      </a:accent1>
      <a:accent2>
        <a:srgbClr val="009FDF"/>
      </a:accent2>
      <a:accent3>
        <a:srgbClr val="A5BA49"/>
      </a:accent3>
      <a:accent4>
        <a:srgbClr val="8A4A94"/>
      </a:accent4>
      <a:accent5>
        <a:srgbClr val="87B2D8"/>
      </a:accent5>
      <a:accent6>
        <a:srgbClr val="EF7A2E"/>
      </a:accent6>
      <a:hlink>
        <a:srgbClr val="0563C1"/>
      </a:hlink>
      <a:folHlink>
        <a:srgbClr val="954F72"/>
      </a:folHlink>
    </a:clrScheme>
    <a:fontScheme name="Anpassat 41">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4_infoblad_stående" id="{44DD1624-8F71-4ABC-ADB5-0774E3C3D878}" vid="{F5502639-880D-4CD8-9AE6-0065981843A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A4 infoblad stående</Template>
  <TotalTime>665</TotalTime>
  <Words>74</Words>
  <Application>Microsoft Office PowerPoint</Application>
  <PresentationFormat>A4 (210 x 297 mm)</PresentationFormat>
  <Paragraphs>7</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Myriad Pro</vt:lpstr>
      <vt:lpstr>Tema1</vt:lpstr>
      <vt:lpstr>PowerPoint-presentation</vt:lpstr>
    </vt:vector>
  </TitlesOfParts>
  <Company>Partille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Katarina Harström</dc:creator>
  <cp:lastModifiedBy>Katarina Harström</cp:lastModifiedBy>
  <cp:revision>25</cp:revision>
  <cp:lastPrinted>2019-09-30T12:05:09Z</cp:lastPrinted>
  <dcterms:created xsi:type="dcterms:W3CDTF">2018-09-06T14:16:00Z</dcterms:created>
  <dcterms:modified xsi:type="dcterms:W3CDTF">2019-11-20T07:51:56Z</dcterms:modified>
</cp:coreProperties>
</file>